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59" r:id="rId5"/>
    <p:sldId id="262" r:id="rId6"/>
    <p:sldId id="263" r:id="rId7"/>
    <p:sldId id="264" r:id="rId8"/>
    <p:sldId id="260" r:id="rId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5064" autoAdjust="0"/>
  </p:normalViewPr>
  <p:slideViewPr>
    <p:cSldViewPr snapToGrid="0">
      <p:cViewPr varScale="1">
        <p:scale>
          <a:sx n="67" d="100"/>
          <a:sy n="67" d="100"/>
        </p:scale>
        <p:origin x="90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C1E3-D416-49DA-96C8-41641602323B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BDD2-653D-4B58-A93E-BC51DB4D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52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C1E3-D416-49DA-96C8-41641602323B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BDD2-653D-4B58-A93E-BC51DB4D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83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C1E3-D416-49DA-96C8-41641602323B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BDD2-653D-4B58-A93E-BC51DB4D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15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C1E3-D416-49DA-96C8-41641602323B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BDD2-653D-4B58-A93E-BC51DB4D280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8609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C1E3-D416-49DA-96C8-41641602323B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BDD2-653D-4B58-A93E-BC51DB4D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0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C1E3-D416-49DA-96C8-41641602323B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BDD2-653D-4B58-A93E-BC51DB4D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73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C1E3-D416-49DA-96C8-41641602323B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BDD2-653D-4B58-A93E-BC51DB4D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35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C1E3-D416-49DA-96C8-41641602323B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BDD2-653D-4B58-A93E-BC51DB4D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47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C1E3-D416-49DA-96C8-41641602323B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BDD2-653D-4B58-A93E-BC51DB4D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8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C1E3-D416-49DA-96C8-41641602323B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BDD2-653D-4B58-A93E-BC51DB4D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96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C1E3-D416-49DA-96C8-41641602323B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BDD2-653D-4B58-A93E-BC51DB4D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3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C1E3-D416-49DA-96C8-41641602323B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BDD2-653D-4B58-A93E-BC51DB4D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13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C1E3-D416-49DA-96C8-41641602323B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BDD2-653D-4B58-A93E-BC51DB4D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780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C1E3-D416-49DA-96C8-41641602323B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BDD2-653D-4B58-A93E-BC51DB4D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8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C1E3-D416-49DA-96C8-41641602323B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BDD2-653D-4B58-A93E-BC51DB4D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33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C1E3-D416-49DA-96C8-41641602323B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BDD2-653D-4B58-A93E-BC51DB4D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84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C1E3-D416-49DA-96C8-41641602323B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9BDD2-653D-4B58-A93E-BC51DB4D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44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934C1E3-D416-49DA-96C8-41641602323B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9BDD2-653D-4B58-A93E-BC51DB4D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112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5F4AD-6DB5-49C9-8BD6-B2C6B47C34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Project BC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6F0C73-F64F-4BE0-84E4-47AA69E086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26" r="18710"/>
          <a:stretch/>
        </p:blipFill>
        <p:spPr>
          <a:xfrm>
            <a:off x="7587070" y="3307543"/>
            <a:ext cx="2595715" cy="220815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043538B-6A7D-44FA-B4E7-5CB8124AF0F7}"/>
              </a:ext>
            </a:extLst>
          </p:cNvPr>
          <p:cNvSpPr/>
          <p:nvPr/>
        </p:nvSpPr>
        <p:spPr>
          <a:xfrm>
            <a:off x="937699" y="70948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Koran Wright</a:t>
            </a:r>
          </a:p>
          <a:p>
            <a:r>
              <a:rPr lang="en-US" dirty="0"/>
              <a:t>Sophomore</a:t>
            </a:r>
          </a:p>
          <a:p>
            <a:r>
              <a:rPr lang="en-US" dirty="0"/>
              <a:t>Computer Science &amp; Mathematics major</a:t>
            </a:r>
          </a:p>
          <a:p>
            <a:r>
              <a:rPr lang="en-US" dirty="0"/>
              <a:t>Mississippi Valley State University</a:t>
            </a:r>
          </a:p>
          <a:p>
            <a:r>
              <a:rPr lang="en-US" dirty="0"/>
              <a:t>DREU intern under Dr. Gilbert </a:t>
            </a:r>
          </a:p>
        </p:txBody>
      </p:sp>
      <p:pic>
        <p:nvPicPr>
          <p:cNvPr id="6" name="Picture 5" descr="A person wearing a blue hat&#10;&#10;Description generated with high confidence">
            <a:extLst>
              <a:ext uri="{FF2B5EF4-FFF2-40B4-BE49-F238E27FC236}">
                <a16:creationId xmlns:a16="http://schemas.microsoft.com/office/drawing/2014/main" id="{24BF7B58-5DFD-46D6-AAB0-9A5BC1BF6C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913" y="255929"/>
            <a:ext cx="2425700" cy="184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04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F856A-0299-4A20-87AB-B89210B31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AF9D4-B395-411C-A9E0-608B0D5BD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summer at University of Florida, I learned about the project Prime III. </a:t>
            </a:r>
          </a:p>
          <a:p>
            <a:r>
              <a:rPr lang="en-US" dirty="0"/>
              <a:t>Prime III being a software for people with disabilities and speak different languages to vote. </a:t>
            </a:r>
          </a:p>
          <a:p>
            <a:r>
              <a:rPr lang="en-US" dirty="0"/>
              <a:t>The project I was given, along with two other DREU students, was to create a website that allows people to create a ballot for the prime III software.</a:t>
            </a:r>
          </a:p>
        </p:txBody>
      </p:sp>
    </p:spTree>
    <p:extLst>
      <p:ext uri="{BB962C8B-B14F-4D97-AF65-F5344CB8AC3E}">
        <p14:creationId xmlns:p14="http://schemas.microsoft.com/office/powerpoint/2010/main" val="3093947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36F07-F226-483C-B44C-BE9B288C1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B623F-EE62-4F00-9D75-722A6526C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project required knowing what comes with creating a ballot, different ways to designing a website, and gathering enough information from users. </a:t>
            </a:r>
          </a:p>
          <a:p>
            <a:r>
              <a:rPr lang="en-US" dirty="0"/>
              <a:t>The project would require trail and error to better the project as much as possible.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75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D6200-3600-47B7-B861-0C8212A01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Ballot Creator Pics</a:t>
            </a:r>
          </a:p>
        </p:txBody>
      </p:sp>
      <p:pic>
        <p:nvPicPr>
          <p:cNvPr id="5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A119FC8-5981-4122-8A2D-C2DE3FD3B2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232220"/>
            <a:ext cx="3535440" cy="2934137"/>
          </a:xfrm>
        </p:spPr>
      </p:pic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91DA0C1-D731-4683-AE73-23C6CD6EF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" y="2232221"/>
            <a:ext cx="4180393" cy="2934137"/>
          </a:xfrm>
          <a:prstGeom prst="rect">
            <a:avLst/>
          </a:prstGeom>
        </p:spPr>
      </p:pic>
      <p:pic>
        <p:nvPicPr>
          <p:cNvPr id="7" name="Picture 6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B4FA8863-EABD-41FC-A4BD-0212F17824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167" y="2232220"/>
            <a:ext cx="3830113" cy="293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24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76E08-E797-4EC3-BEA2-77C4242C1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 Frames</a:t>
            </a:r>
          </a:p>
        </p:txBody>
      </p:sp>
      <p:pic>
        <p:nvPicPr>
          <p:cNvPr id="4" name="Content Placeholder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A133773-F868-4205-9B28-82E5FE7663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613" y="2098358"/>
            <a:ext cx="4714880" cy="3159442"/>
          </a:xfrm>
          <a:prstGeom prst="rect">
            <a:avLst/>
          </a:prstGeom>
        </p:spPr>
      </p:pic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73DDF5B-9F83-4B87-848A-B1AEE4F617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493" y="2098358"/>
            <a:ext cx="3616642" cy="3159442"/>
          </a:xfrm>
          <a:prstGeom prst="rect">
            <a:avLst/>
          </a:prstGeom>
        </p:spPr>
      </p:pic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E079BA1-F3A5-47A8-B1DC-B2E3906530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8358"/>
            <a:ext cx="3757613" cy="315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961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B649D-B6AB-436E-9908-7B6854A72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dirty="0"/>
              <a:t>Wire Frames</a:t>
            </a:r>
          </a:p>
        </p:txBody>
      </p:sp>
      <p:pic>
        <p:nvPicPr>
          <p:cNvPr id="4" name="Content Placeholder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410269F-66DA-4FE7-AB23-BEED74D66A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488" y="2151698"/>
            <a:ext cx="4163378" cy="3591878"/>
          </a:xfrm>
          <a:prstGeom prst="rect">
            <a:avLst/>
          </a:prstGeom>
        </p:spPr>
      </p:pic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17E9851-F9E8-4C4B-BDF0-2DC96B423A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025" y="2151698"/>
            <a:ext cx="3990974" cy="3591877"/>
          </a:xfrm>
          <a:prstGeom prst="rect">
            <a:avLst/>
          </a:prstGeom>
        </p:spPr>
      </p:pic>
      <p:pic>
        <p:nvPicPr>
          <p:cNvPr id="11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C2E62C6-EF4F-47EA-957A-A98AA95D09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" y="2151698"/>
            <a:ext cx="3877886" cy="359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987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2D233-60DD-49BD-8E54-F7A4EA115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 Frame</a:t>
            </a:r>
          </a:p>
        </p:txBody>
      </p:sp>
      <p:pic>
        <p:nvPicPr>
          <p:cNvPr id="5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12B6B99-6B6C-4855-8B04-574C40CB6A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60" y="2075498"/>
            <a:ext cx="5654040" cy="4195762"/>
          </a:xfrm>
        </p:spPr>
      </p:pic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E718BB8-522B-43FC-9E5E-F94B9268AF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5498"/>
            <a:ext cx="5943600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96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09FF7-58A2-4377-AB67-36D481B22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D7CFF-37D4-4867-AB83-76C28ACE2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summer has been a great first experience at an internship for me. </a:t>
            </a:r>
          </a:p>
          <a:p>
            <a:r>
              <a:rPr lang="en-US" dirty="0"/>
              <a:t>I want to thank DREU, Dr. Juan E Gilbert, the Grad students, and other DREUs for making this summer one of the best time I have had and making this possible for me. </a:t>
            </a:r>
          </a:p>
          <a:p>
            <a:r>
              <a:rPr lang="en-US" dirty="0"/>
              <a:t>The objective to learn something from this summer was a success. Once again thanks.</a:t>
            </a:r>
          </a:p>
        </p:txBody>
      </p:sp>
    </p:spTree>
    <p:extLst>
      <p:ext uri="{BB962C8B-B14F-4D97-AF65-F5344CB8AC3E}">
        <p14:creationId xmlns:p14="http://schemas.microsoft.com/office/powerpoint/2010/main" val="38622024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813</TotalTime>
  <Words>206</Words>
  <Application>Microsoft Office PowerPoint</Application>
  <PresentationFormat>Widescreen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Project BC</vt:lpstr>
      <vt:lpstr>Summer Research</vt:lpstr>
      <vt:lpstr>Summer Research</vt:lpstr>
      <vt:lpstr>Project Ballot Creator Pics</vt:lpstr>
      <vt:lpstr>Wire Frames</vt:lpstr>
      <vt:lpstr>Wire Frames</vt:lpstr>
      <vt:lpstr>Wire Frame</vt:lpstr>
      <vt:lpstr>Outlook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Am I</dc:title>
  <dc:creator>Koran Wright</dc:creator>
  <cp:lastModifiedBy>Koran Wright</cp:lastModifiedBy>
  <cp:revision>21</cp:revision>
  <cp:lastPrinted>2017-08-01T15:08:10Z</cp:lastPrinted>
  <dcterms:created xsi:type="dcterms:W3CDTF">2017-07-27T16:48:30Z</dcterms:created>
  <dcterms:modified xsi:type="dcterms:W3CDTF">2017-08-01T17:18:01Z</dcterms:modified>
</cp:coreProperties>
</file>