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705" autoAdjust="0"/>
  </p:normalViewPr>
  <p:slideViewPr>
    <p:cSldViewPr>
      <p:cViewPr varScale="1">
        <p:scale>
          <a:sx n="49" d="100"/>
          <a:sy n="49" d="100"/>
        </p:scale>
        <p:origin x="-35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696CA-84B3-4EBE-9414-34258F0CB967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79F9B-A3F7-4826-82D3-51CE3C8B8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28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79F9B-A3F7-4826-82D3-51CE3C8B815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84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1F25995-C3E4-43DD-B1C0-A102FE1E9540}" type="datetime1">
              <a:rPr lang="en-US" smtClean="0"/>
              <a:t>1/8/2014</a:t>
            </a:fld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01EB9-C693-42C8-B080-2ADE0D8DE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333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E01EB9-C693-42C8-B080-2ADE0D8DECC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0FB3FE-D029-46BE-9A61-E148473DE2AE}" type="datetime1">
              <a:rPr lang="en-US" smtClean="0"/>
              <a:t>1/8/2014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65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E01EB9-C693-42C8-B080-2ADE0D8DECC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5F3B7B-77EE-4B07-ACB1-738104094553}" type="datetime1">
              <a:rPr lang="en-US" smtClean="0"/>
              <a:t>1/8/2014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32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</p:spPr>
        <p:txBody>
          <a:bodyPr/>
          <a:lstStyle>
            <a:lvl1pPr>
              <a:defRPr smtClean="0"/>
            </a:lvl1pPr>
          </a:lstStyle>
          <a:p>
            <a:fld id="{1A7F628E-9457-4761-9537-9570598566EC}" type="datetime1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36875" y="6529388"/>
            <a:ext cx="2895600" cy="304800"/>
          </a:xfr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38" y="6343650"/>
            <a:ext cx="587375" cy="488950"/>
          </a:xfrm>
        </p:spPr>
        <p:txBody>
          <a:bodyPr/>
          <a:lstStyle>
            <a:lvl1pPr>
              <a:defRPr smtClean="0"/>
            </a:lvl1pPr>
          </a:lstStyle>
          <a:p>
            <a:fld id="{72E01EB9-C693-42C8-B080-2ADE0D8DE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200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E01EB9-C693-42C8-B080-2ADE0D8DECC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F8440E-FDC9-4125-8B16-5FCE3E41D1A2}" type="datetime1">
              <a:rPr lang="en-US" smtClean="0"/>
              <a:t>1/8/2014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2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E01EB9-C693-42C8-B080-2ADE0D8DECC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36583-1739-476C-B2F0-E4DB5E589996}" type="datetime1">
              <a:rPr lang="en-US" smtClean="0"/>
              <a:t>1/8/2014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82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E01EB9-C693-42C8-B080-2ADE0D8DEC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3FDF84-320D-4240-90D9-124C7A9FF8D6}" type="datetime1">
              <a:rPr lang="en-US" smtClean="0"/>
              <a:t>1/8/2014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3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E01EB9-C693-42C8-B080-2ADE0D8DECC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9DA9D4-CB3C-494A-81F3-B170D02B3F39}" type="datetime1">
              <a:rPr lang="en-US" smtClean="0"/>
              <a:t>1/8/2014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525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E01EB9-C693-42C8-B080-2ADE0D8DECC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9CC58C-6BC2-4052-B603-6F1924E94387}" type="datetime1">
              <a:rPr lang="en-US" smtClean="0"/>
              <a:t>1/8/2014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046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E01EB9-C693-42C8-B080-2ADE0D8DECC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9A71DB-142C-4185-A896-0ECA0744225C}" type="datetime1">
              <a:rPr lang="en-US" smtClean="0"/>
              <a:t>1/8/2014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49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E01EB9-C693-42C8-B080-2ADE0D8DEC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E0BE55-6DC0-4DA2-BBB8-01ED8C98FDFD}" type="datetime1">
              <a:rPr lang="en-US" smtClean="0"/>
              <a:t>1/8/2014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45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E01EB9-C693-42C8-B080-2ADE0D8DEC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B433D5-89D4-4423-AAED-6028B8E6A004}" type="datetime1">
              <a:rPr lang="en-US" smtClean="0"/>
              <a:t>1/8/2014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4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72E01EB9-C693-42C8-B080-2ADE0D8DECC7}" type="slidenum">
              <a:rPr lang="en-US" smtClean="0"/>
              <a:t>‹#›</a:t>
            </a:fld>
            <a:endParaRPr lang="en-US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410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264EA3FB-098B-4656-8B6C-A86CD5473B4F}" type="datetime1">
              <a:rPr lang="en-US" smtClean="0"/>
              <a:t>1/8/2014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Leveraging Robotic Simulation in Design for Space Applications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Kylan Race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1EB9-C693-42C8-B080-2ADE0D8DEC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2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3886200"/>
          </a:xfrm>
        </p:spPr>
        <p:txBody>
          <a:bodyPr/>
          <a:lstStyle/>
          <a:p>
            <a:r>
              <a:rPr lang="en-US" sz="2800" dirty="0" smtClean="0"/>
              <a:t>In Beginning:</a:t>
            </a:r>
          </a:p>
          <a:p>
            <a:pPr lvl="1"/>
            <a:r>
              <a:rPr lang="en-US" sz="2400" dirty="0" smtClean="0"/>
              <a:t>4 POVs</a:t>
            </a:r>
          </a:p>
          <a:p>
            <a:pPr lvl="1"/>
            <a:r>
              <a:rPr lang="en-US" sz="2400" dirty="0" smtClean="0"/>
              <a:t>3 Tasks</a:t>
            </a:r>
          </a:p>
          <a:p>
            <a:pPr lvl="1"/>
            <a:r>
              <a:rPr lang="en-US" sz="2400" dirty="0" smtClean="0"/>
              <a:t>4 Visual conditions</a:t>
            </a:r>
          </a:p>
          <a:p>
            <a:r>
              <a:rPr lang="en-US" sz="2800" dirty="0" smtClean="0"/>
              <a:t>Removed POVs</a:t>
            </a:r>
          </a:p>
          <a:p>
            <a:pPr lvl="1"/>
            <a:r>
              <a:rPr lang="en-US" sz="2400" dirty="0" smtClean="0"/>
              <a:t>Support Vehicle vs. EVA</a:t>
            </a:r>
          </a:p>
          <a:p>
            <a:pPr lvl="1"/>
            <a:r>
              <a:rPr lang="en-US" sz="2400" dirty="0" smtClean="0"/>
              <a:t>Third Person Camera</a:t>
            </a:r>
          </a:p>
          <a:p>
            <a:r>
              <a:rPr lang="en-US" sz="2800" dirty="0" smtClean="0"/>
              <a:t>Final POVs</a:t>
            </a:r>
          </a:p>
          <a:p>
            <a:pPr lvl="1"/>
            <a:r>
              <a:rPr lang="en-US" sz="2400" dirty="0" smtClean="0"/>
              <a:t>EVA</a:t>
            </a:r>
          </a:p>
          <a:p>
            <a:pPr lvl="1"/>
            <a:r>
              <a:rPr lang="en-US" sz="2400" dirty="0" smtClean="0"/>
              <a:t>Onboard Camera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E01EB9-C693-42C8-B080-2ADE0D8DECC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40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dirty="0" smtClean="0"/>
              <a:t>The Tests cont. – Visual Conditions &amp; Pre/Post-Test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86200"/>
          </a:xfrm>
        </p:spPr>
        <p:txBody>
          <a:bodyPr/>
          <a:lstStyle/>
          <a:p>
            <a:r>
              <a:rPr lang="en-US" sz="2400" dirty="0" smtClean="0"/>
              <a:t>Constraints:</a:t>
            </a:r>
          </a:p>
          <a:p>
            <a:pPr lvl="1"/>
            <a:r>
              <a:rPr lang="en-US" sz="2000" dirty="0" smtClean="0"/>
              <a:t>None</a:t>
            </a:r>
          </a:p>
          <a:p>
            <a:pPr lvl="1"/>
            <a:r>
              <a:rPr lang="en-US" sz="2000" dirty="0" smtClean="0"/>
              <a:t>Boulders</a:t>
            </a:r>
          </a:p>
          <a:p>
            <a:pPr lvl="1"/>
            <a:r>
              <a:rPr lang="en-US" sz="2000" dirty="0" smtClean="0"/>
              <a:t>A Wall</a:t>
            </a:r>
          </a:p>
          <a:p>
            <a:pPr lvl="1"/>
            <a:r>
              <a:rPr lang="en-US" sz="2000" dirty="0" smtClean="0"/>
              <a:t>Boulders and a Wall (Most difficult)</a:t>
            </a:r>
          </a:p>
          <a:p>
            <a:r>
              <a:rPr lang="en-US" sz="2400" dirty="0" smtClean="0"/>
              <a:t>Pre-Test:</a:t>
            </a:r>
          </a:p>
          <a:p>
            <a:pPr lvl="1"/>
            <a:r>
              <a:rPr lang="en-US" sz="2000" dirty="0" smtClean="0"/>
              <a:t>15 minute deadline</a:t>
            </a:r>
          </a:p>
          <a:p>
            <a:pPr lvl="1"/>
            <a:r>
              <a:rPr lang="en-US" sz="2000" dirty="0" smtClean="0"/>
              <a:t>Instructional prompt </a:t>
            </a:r>
          </a:p>
          <a:p>
            <a:pPr lvl="1"/>
            <a:r>
              <a:rPr lang="en-US" sz="2000" dirty="0" smtClean="0"/>
              <a:t>Questions regarding background</a:t>
            </a:r>
            <a:endParaRPr lang="en-US" sz="2000" dirty="0"/>
          </a:p>
          <a:p>
            <a:r>
              <a:rPr lang="en-US" sz="2400" dirty="0" smtClean="0"/>
              <a:t>Post-Tests:</a:t>
            </a:r>
          </a:p>
          <a:p>
            <a:pPr lvl="1"/>
            <a:r>
              <a:rPr lang="en-US" sz="2000" dirty="0" smtClean="0"/>
              <a:t>Test difficulty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E01EB9-C693-42C8-B080-2ADE0D8DECC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50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did I learn from the tests?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3886200"/>
          </a:xfrm>
        </p:spPr>
        <p:txBody>
          <a:bodyPr/>
          <a:lstStyle/>
          <a:p>
            <a:r>
              <a:rPr lang="en-US" dirty="0"/>
              <a:t>What method was best?</a:t>
            </a:r>
          </a:p>
          <a:p>
            <a:pPr lvl="1"/>
            <a:r>
              <a:rPr lang="en-US" dirty="0" smtClean="0"/>
              <a:t>Efficiency</a:t>
            </a:r>
          </a:p>
          <a:p>
            <a:r>
              <a:rPr lang="en-US" dirty="0" smtClean="0"/>
              <a:t>Hypotheses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Highest Efficiency: Onboard POV (True)</a:t>
            </a:r>
          </a:p>
          <a:p>
            <a:pPr lvl="2"/>
            <a:r>
              <a:rPr lang="en-US" dirty="0" smtClean="0"/>
              <a:t>Resolution, FOV</a:t>
            </a:r>
            <a:endParaRPr lang="en-US" dirty="0"/>
          </a:p>
          <a:p>
            <a:pPr lvl="2"/>
            <a:r>
              <a:rPr lang="en-US" dirty="0"/>
              <a:t>Singular </a:t>
            </a:r>
            <a:r>
              <a:rPr lang="en-US" dirty="0" smtClean="0"/>
              <a:t>task (controlling the robot)</a:t>
            </a:r>
          </a:p>
          <a:p>
            <a:pPr lvl="1"/>
            <a:r>
              <a:rPr lang="en-US" dirty="0" smtClean="0"/>
              <a:t>Perceived Aptitude =/= Results (True)</a:t>
            </a:r>
          </a:p>
          <a:p>
            <a:pPr lvl="2"/>
            <a:r>
              <a:rPr lang="en-US" dirty="0" smtClean="0"/>
              <a:t>“Experts” did poorly</a:t>
            </a:r>
          </a:p>
          <a:p>
            <a:pPr lvl="2"/>
            <a:r>
              <a:rPr lang="en-US" dirty="0" smtClean="0"/>
              <a:t>“Inexperienced” did well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E01EB9-C693-42C8-B080-2ADE0D8DECC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38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“Small”</a:t>
            </a:r>
          </a:p>
          <a:p>
            <a:pPr lvl="1"/>
            <a:r>
              <a:rPr lang="en-US" dirty="0" smtClean="0"/>
              <a:t>405 errors</a:t>
            </a:r>
          </a:p>
          <a:p>
            <a:pPr lvl="1"/>
            <a:r>
              <a:rPr lang="en-US" dirty="0" smtClean="0"/>
              <a:t>Over reactive controls</a:t>
            </a:r>
          </a:p>
          <a:p>
            <a:pPr lvl="1"/>
            <a:r>
              <a:rPr lang="en-US" dirty="0" smtClean="0"/>
              <a:t>Corrupted / Out of date files</a:t>
            </a:r>
          </a:p>
          <a:p>
            <a:r>
              <a:rPr lang="en-US" dirty="0" smtClean="0"/>
              <a:t>“Biggest”</a:t>
            </a:r>
          </a:p>
          <a:p>
            <a:pPr lvl="1"/>
            <a:r>
              <a:rPr lang="en-US" dirty="0" smtClean="0"/>
              <a:t>Virtual Box 4gb</a:t>
            </a:r>
          </a:p>
          <a:p>
            <a:pPr lvl="1"/>
            <a:r>
              <a:rPr lang="en-US" dirty="0" smtClean="0"/>
              <a:t>Still not solved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E01EB9-C693-42C8-B080-2ADE0D8DECC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567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into the cloud</a:t>
            </a:r>
          </a:p>
          <a:p>
            <a:pPr lvl="1"/>
            <a:r>
              <a:rPr lang="en-US" dirty="0" smtClean="0"/>
              <a:t>Simulations being used remotely</a:t>
            </a:r>
          </a:p>
          <a:p>
            <a:endParaRPr lang="en-US" dirty="0" smtClean="0"/>
          </a:p>
          <a:p>
            <a:r>
              <a:rPr lang="en-US" dirty="0" smtClean="0"/>
              <a:t>Deeper into Stage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E01EB9-C693-42C8-B080-2ADE0D8DECC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3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Professor </a:t>
            </a:r>
            <a:r>
              <a:rPr lang="en-US" dirty="0" err="1" smtClean="0"/>
              <a:t>Sekou</a:t>
            </a:r>
            <a:r>
              <a:rPr lang="en-US" dirty="0" smtClean="0"/>
              <a:t> Remy</a:t>
            </a:r>
          </a:p>
          <a:p>
            <a:r>
              <a:rPr lang="en-US" dirty="0" smtClean="0"/>
              <a:t>Jerome McClendon </a:t>
            </a:r>
          </a:p>
          <a:p>
            <a:r>
              <a:rPr lang="en-US" dirty="0" smtClean="0"/>
              <a:t>DREU </a:t>
            </a:r>
            <a:r>
              <a:rPr lang="en-US" dirty="0" err="1" smtClean="0"/>
              <a:t>Fam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E01EB9-C693-42C8-B080-2ADE0D8DECC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39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86200"/>
          </a:xfrm>
        </p:spPr>
        <p:txBody>
          <a:bodyPr/>
          <a:lstStyle/>
          <a:p>
            <a:r>
              <a:rPr lang="en-US" dirty="0" smtClean="0"/>
              <a:t>How much help can simulations provide?</a:t>
            </a:r>
          </a:p>
          <a:p>
            <a:endParaRPr lang="en-US" dirty="0" smtClean="0"/>
          </a:p>
          <a:p>
            <a:r>
              <a:rPr lang="en-US" dirty="0" smtClean="0"/>
              <a:t>What is being covered:</a:t>
            </a:r>
          </a:p>
          <a:p>
            <a:pPr lvl="1"/>
            <a:r>
              <a:rPr lang="en-US" dirty="0" smtClean="0"/>
              <a:t>Why simulate?</a:t>
            </a:r>
          </a:p>
          <a:p>
            <a:pPr lvl="1"/>
            <a:r>
              <a:rPr lang="en-US" dirty="0" smtClean="0"/>
              <a:t>The process</a:t>
            </a:r>
          </a:p>
          <a:p>
            <a:pPr lvl="1"/>
            <a:r>
              <a:rPr lang="en-US" dirty="0" smtClean="0"/>
              <a:t>The tests</a:t>
            </a:r>
          </a:p>
          <a:p>
            <a:pPr lvl="1"/>
            <a:r>
              <a:rPr lang="en-US" dirty="0" smtClean="0"/>
              <a:t>What did I learn from the tests?</a:t>
            </a:r>
          </a:p>
          <a:p>
            <a:pPr lvl="1"/>
            <a:r>
              <a:rPr lang="en-US" dirty="0" smtClean="0"/>
              <a:t>Difficulties</a:t>
            </a:r>
          </a:p>
          <a:p>
            <a:pPr lvl="1"/>
            <a:r>
              <a:rPr lang="en-US" dirty="0" smtClean="0"/>
              <a:t>The future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E01EB9-C693-42C8-B080-2ADE0D8DEC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1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a Simulation?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“Downsides” to physical robots:</a:t>
            </a:r>
          </a:p>
          <a:p>
            <a:pPr lvl="1"/>
            <a:r>
              <a:rPr lang="en-US" dirty="0" smtClean="0"/>
              <a:t>Requires “a lot” of man power</a:t>
            </a:r>
          </a:p>
          <a:p>
            <a:pPr lvl="1"/>
            <a:r>
              <a:rPr lang="en-US" dirty="0" smtClean="0"/>
              <a:t>Very dependent on physical resources</a:t>
            </a:r>
          </a:p>
          <a:p>
            <a:pPr lvl="1"/>
            <a:r>
              <a:rPr lang="en-US" dirty="0" smtClean="0"/>
              <a:t>Number of robots very limited</a:t>
            </a:r>
          </a:p>
          <a:p>
            <a:pPr lvl="1"/>
            <a:r>
              <a:rPr lang="en-US" dirty="0" smtClean="0"/>
              <a:t>Difficulties in transporting hardware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E01EB9-C693-42C8-B080-2ADE0D8DEC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3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886200"/>
          </a:xfrm>
        </p:spPr>
        <p:txBody>
          <a:bodyPr/>
          <a:lstStyle/>
          <a:p>
            <a:r>
              <a:rPr lang="en-US" sz="2800" dirty="0" smtClean="0"/>
              <a:t>The Stage Simulator</a:t>
            </a:r>
          </a:p>
          <a:p>
            <a:r>
              <a:rPr lang="en-US" sz="2800" dirty="0" smtClean="0"/>
              <a:t>Before Constructing Environments:</a:t>
            </a:r>
          </a:p>
          <a:p>
            <a:pPr lvl="1"/>
            <a:r>
              <a:rPr lang="en-US" sz="2400" dirty="0" smtClean="0"/>
              <a:t>(2 Days) </a:t>
            </a:r>
          </a:p>
          <a:p>
            <a:pPr lvl="2"/>
            <a:r>
              <a:rPr lang="en-US" sz="2000" dirty="0" smtClean="0"/>
              <a:t>Number of environments needed</a:t>
            </a:r>
          </a:p>
          <a:p>
            <a:pPr lvl="2"/>
            <a:r>
              <a:rPr lang="en-US" sz="2000" dirty="0"/>
              <a:t>D</a:t>
            </a:r>
            <a:r>
              <a:rPr lang="en-US" sz="2000" dirty="0" smtClean="0"/>
              <a:t>ifferences between the various tests</a:t>
            </a:r>
          </a:p>
          <a:p>
            <a:pPr lvl="2"/>
            <a:r>
              <a:rPr lang="en-US" sz="2000" dirty="0"/>
              <a:t>W</a:t>
            </a:r>
            <a:r>
              <a:rPr lang="en-US" sz="2000" dirty="0" smtClean="0"/>
              <a:t>hat I wanted to finish before the summer was over</a:t>
            </a:r>
          </a:p>
          <a:p>
            <a:pPr lvl="1"/>
            <a:r>
              <a:rPr lang="en-US" sz="2400" dirty="0" smtClean="0"/>
              <a:t>(3 Days) </a:t>
            </a:r>
          </a:p>
          <a:p>
            <a:pPr lvl="2"/>
            <a:r>
              <a:rPr lang="en-US" sz="2000" dirty="0" smtClean="0"/>
              <a:t>The Look</a:t>
            </a:r>
          </a:p>
          <a:p>
            <a:pPr lvl="2"/>
            <a:r>
              <a:rPr lang="en-US" sz="2000" dirty="0" smtClean="0"/>
              <a:t>Outliers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E01EB9-C693-42C8-B080-2ADE0D8DECC7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659960"/>
            <a:ext cx="16383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23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1162050"/>
          </a:xfrm>
        </p:spPr>
        <p:txBody>
          <a:bodyPr/>
          <a:lstStyle/>
          <a:p>
            <a:pPr algn="ctr"/>
            <a:r>
              <a:rPr lang="en-US" sz="3600" dirty="0" smtClean="0"/>
              <a:t>The Process cont. – The Look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429000" cy="4691063"/>
          </a:xfrm>
        </p:spPr>
        <p:txBody>
          <a:bodyPr/>
          <a:lstStyle/>
          <a:p>
            <a:pPr marL="285750" indent="-285750">
              <a:buFont typeface="Wingdings" pitchFamily="2" charset="2"/>
              <a:buChar char="§"/>
            </a:pPr>
            <a:endParaRPr lang="en-US" sz="20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 smtClean="0"/>
              <a:t>Simulation of a simulation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1800" dirty="0" smtClean="0"/>
              <a:t>MDRS</a:t>
            </a:r>
          </a:p>
          <a:p>
            <a:pPr marL="742950" lvl="1" indent="-285750">
              <a:buFont typeface="Wingdings" pitchFamily="2" charset="2"/>
              <a:buChar char="§"/>
            </a:pPr>
            <a:endParaRPr lang="en-US" sz="1800" dirty="0"/>
          </a:p>
          <a:p>
            <a:pPr marL="285750" indent="-285750">
              <a:buFont typeface="Wingdings" pitchFamily="2" charset="2"/>
              <a:buChar char="§"/>
            </a:pPr>
            <a:endParaRPr lang="en-US" sz="20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 smtClean="0"/>
              <a:t>Reference Sources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1800" dirty="0" smtClean="0"/>
              <a:t>Topography Maps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1800" dirty="0" smtClean="0"/>
              <a:t>Research Galleries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1800" dirty="0" smtClean="0"/>
              <a:t>Question Session</a:t>
            </a:r>
          </a:p>
          <a:p>
            <a:endParaRPr lang="en-US" sz="1800" dirty="0" smtClean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758" y="1676400"/>
            <a:ext cx="4800600" cy="2514600"/>
          </a:xfr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799" y="4386146"/>
            <a:ext cx="4808719" cy="2090854"/>
          </a:xfrm>
          <a:prstGeom prst="rect">
            <a:avLst/>
          </a:prstGeom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E01EB9-C693-42C8-B080-2ADE0D8DEC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4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 cont. - Outliers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Removing Outliers</a:t>
            </a:r>
          </a:p>
          <a:p>
            <a:pPr lvl="1"/>
            <a:r>
              <a:rPr lang="en-US" dirty="0" smtClean="0"/>
              <a:t>Skew results</a:t>
            </a:r>
          </a:p>
          <a:p>
            <a:endParaRPr lang="en-US" dirty="0" smtClean="0"/>
          </a:p>
          <a:p>
            <a:r>
              <a:rPr lang="en-US" dirty="0"/>
              <a:t>Edit, don’t </a:t>
            </a:r>
            <a:r>
              <a:rPr lang="en-US" dirty="0" smtClean="0"/>
              <a:t>create</a:t>
            </a:r>
          </a:p>
          <a:p>
            <a:pPr lvl="1"/>
            <a:r>
              <a:rPr lang="en-US" dirty="0" smtClean="0"/>
              <a:t>Saves time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List of 47 questions</a:t>
            </a:r>
          </a:p>
          <a:p>
            <a:pPr lvl="1"/>
            <a:r>
              <a:rPr lang="en-US" dirty="0" smtClean="0"/>
              <a:t>Reduced to 9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E01EB9-C693-42C8-B080-2ADE0D8DECC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49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The Process cont. – Building Worlds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199"/>
            <a:ext cx="4038600" cy="4741127"/>
          </a:xfrm>
        </p:spPr>
        <p:txBody>
          <a:bodyPr/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/>
              <a:t>World </a:t>
            </a:r>
            <a:r>
              <a:rPr lang="en-US" dirty="0" smtClean="0"/>
              <a:t>files (16)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/>
              <a:t>Python Code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Image </a:t>
            </a:r>
            <a:r>
              <a:rPr lang="en-US" dirty="0" smtClean="0"/>
              <a:t>File (33)</a:t>
            </a:r>
          </a:p>
          <a:p>
            <a:pPr>
              <a:buFont typeface="Wingdings" pitchFamily="2" charset="2"/>
              <a:buChar char="§"/>
            </a:pPr>
            <a:endParaRPr lang="en-US" sz="3200" dirty="0" smtClean="0"/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Tools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Paint / Gimp / Photoshop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Text Editor (vi / </a:t>
            </a:r>
            <a:r>
              <a:rPr lang="en-US" dirty="0" err="1" smtClean="0"/>
              <a:t>gedit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981200"/>
            <a:ext cx="2209800" cy="2133600"/>
          </a:xfr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1981200"/>
            <a:ext cx="2133600" cy="21336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267200"/>
            <a:ext cx="2209800" cy="245512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5878" y="4267200"/>
            <a:ext cx="2105722" cy="245512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E01EB9-C693-42C8-B080-2ADE0D8DEC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4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E01EB9-C693-42C8-B080-2ADE0D8DECC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00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 cont. -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Directional Key Control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Always updating controls</a:t>
            </a:r>
          </a:p>
          <a:p>
            <a:pPr lvl="1"/>
            <a:r>
              <a:rPr lang="en-US" dirty="0" smtClean="0"/>
              <a:t>Scaling speed</a:t>
            </a:r>
          </a:p>
          <a:p>
            <a:pPr lvl="1"/>
            <a:r>
              <a:rPr lang="en-US" dirty="0" smtClean="0"/>
              <a:t>Switch to browser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E01EB9-C693-42C8-B080-2ADE0D8DECC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90224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4351</TotalTime>
  <Words>382</Words>
  <Application>Microsoft Office PowerPoint</Application>
  <PresentationFormat>On-screen Show (4:3)</PresentationFormat>
  <Paragraphs>128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Presentation</vt:lpstr>
      <vt:lpstr>Leveraging Robotic Simulation in Design for Space Applications</vt:lpstr>
      <vt:lpstr>Introduction</vt:lpstr>
      <vt:lpstr>Why Use a Simulation?</vt:lpstr>
      <vt:lpstr>The Process</vt:lpstr>
      <vt:lpstr>The Process cont. – The Look</vt:lpstr>
      <vt:lpstr>The Process cont. - Outliers</vt:lpstr>
      <vt:lpstr>The Process cont. – Building Worlds</vt:lpstr>
      <vt:lpstr>PowerPoint Presentation</vt:lpstr>
      <vt:lpstr>The Process cont. - Controls</vt:lpstr>
      <vt:lpstr>The Tests</vt:lpstr>
      <vt:lpstr>The Tests cont. – Visual Conditions &amp; Pre/Post-Test</vt:lpstr>
      <vt:lpstr>What did I learn from the tests?</vt:lpstr>
      <vt:lpstr>Difficulties</vt:lpstr>
      <vt:lpstr>The Future</vt:lpstr>
      <vt:lpstr>Acknowledgments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Kylan Race</dc:creator>
  <cp:lastModifiedBy>Kylan Race</cp:lastModifiedBy>
  <cp:revision>45</cp:revision>
  <dcterms:created xsi:type="dcterms:W3CDTF">2013-07-30T21:32:27Z</dcterms:created>
  <dcterms:modified xsi:type="dcterms:W3CDTF">2014-01-09T07:21:47Z</dcterms:modified>
</cp:coreProperties>
</file>