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4"/>
  </p:notesMasterIdLst>
  <p:handoutMasterIdLst>
    <p:handoutMasterId r:id="rId5"/>
  </p:handoutMasterIdLst>
  <p:sldIdLst>
    <p:sldId id="257" r:id="rId3"/>
  </p:sldIdLst>
  <p:sldSz cx="43891200" cy="32918400"/>
  <p:notesSz cx="32461200" cy="4343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8" d="100"/>
          <a:sy n="18" d="100"/>
        </p:scale>
        <p:origin x="492" y="48"/>
      </p:cViewPr>
      <p:guideLst/>
    </p:cSldViewPr>
  </p:slideViewPr>
  <p:notesTextViewPr>
    <p:cViewPr>
      <p:scale>
        <a:sx n="1" d="1"/>
        <a:sy n="1" d="1"/>
      </p:scale>
      <p:origin x="0" y="0"/>
    </p:cViewPr>
  </p:notesTextViewPr>
  <p:notesViewPr>
    <p:cSldViewPr snapToGrid="0" showGuides="1">
      <p:cViewPr varScale="1">
        <p:scale>
          <a:sx n="65" d="100"/>
          <a:sy n="65" d="100"/>
        </p:scale>
        <p:origin x="2796"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handoutMaster" Target="handoutMasters/handoutMaster1.xml"/><Relationship Id="rId10" Type="http://schemas.microsoft.com/office/2015/10/relationships/revisionInfo" Target="revisionInfo.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4066520" cy="2179243"/>
          </a:xfrm>
          <a:prstGeom prst="rect">
            <a:avLst/>
          </a:prstGeom>
        </p:spPr>
        <p:txBody>
          <a:bodyPr vert="horz" lIns="433682" tIns="216841" rIns="433682" bIns="216841" rtlCol="0"/>
          <a:lstStyle>
            <a:lvl1pPr algn="l">
              <a:defRPr sz="5700"/>
            </a:lvl1pPr>
          </a:lstStyle>
          <a:p>
            <a:endParaRPr lang="en-US"/>
          </a:p>
        </p:txBody>
      </p:sp>
      <p:sp>
        <p:nvSpPr>
          <p:cNvPr id="3" name="Date Placeholder 2"/>
          <p:cNvSpPr>
            <a:spLocks noGrp="1"/>
          </p:cNvSpPr>
          <p:nvPr>
            <p:ph type="dt" sz="quarter" idx="1"/>
          </p:nvPr>
        </p:nvSpPr>
        <p:spPr>
          <a:xfrm>
            <a:off x="18387168" y="0"/>
            <a:ext cx="14066520" cy="2179243"/>
          </a:xfrm>
          <a:prstGeom prst="rect">
            <a:avLst/>
          </a:prstGeom>
        </p:spPr>
        <p:txBody>
          <a:bodyPr vert="horz" lIns="433682" tIns="216841" rIns="433682" bIns="216841" rtlCol="0"/>
          <a:lstStyle>
            <a:lvl1pPr algn="r">
              <a:defRPr sz="5700"/>
            </a:lvl1pPr>
          </a:lstStyle>
          <a:p>
            <a:fld id="{F1C0B079-A316-4C9B-B165-DF9EA8325D2C}" type="datetimeFigureOut">
              <a:rPr lang="en-US" smtClean="0"/>
              <a:t>8/2/2017</a:t>
            </a:fld>
            <a:endParaRPr lang="en-US"/>
          </a:p>
        </p:txBody>
      </p:sp>
      <p:sp>
        <p:nvSpPr>
          <p:cNvPr id="4" name="Footer Placeholder 3"/>
          <p:cNvSpPr>
            <a:spLocks noGrp="1"/>
          </p:cNvSpPr>
          <p:nvPr>
            <p:ph type="ftr" sz="quarter" idx="2"/>
          </p:nvPr>
        </p:nvSpPr>
        <p:spPr>
          <a:xfrm>
            <a:off x="0" y="41254764"/>
            <a:ext cx="14066520" cy="2179238"/>
          </a:xfrm>
          <a:prstGeom prst="rect">
            <a:avLst/>
          </a:prstGeom>
        </p:spPr>
        <p:txBody>
          <a:bodyPr vert="horz" lIns="433682" tIns="216841" rIns="433682" bIns="216841" rtlCol="0" anchor="b"/>
          <a:lstStyle>
            <a:lvl1pPr algn="l">
              <a:defRPr sz="5700"/>
            </a:lvl1pPr>
          </a:lstStyle>
          <a:p>
            <a:endParaRPr lang="en-US"/>
          </a:p>
        </p:txBody>
      </p:sp>
      <p:sp>
        <p:nvSpPr>
          <p:cNvPr id="5" name="Slide Number Placeholder 4"/>
          <p:cNvSpPr>
            <a:spLocks noGrp="1"/>
          </p:cNvSpPr>
          <p:nvPr>
            <p:ph type="sldNum" sz="quarter" idx="3"/>
          </p:nvPr>
        </p:nvSpPr>
        <p:spPr>
          <a:xfrm>
            <a:off x="18387168" y="41254764"/>
            <a:ext cx="14066520" cy="2179238"/>
          </a:xfrm>
          <a:prstGeom prst="rect">
            <a:avLst/>
          </a:prstGeom>
        </p:spPr>
        <p:txBody>
          <a:bodyPr vert="horz" lIns="433682" tIns="216841" rIns="433682" bIns="216841" rtlCol="0" anchor="b"/>
          <a:lstStyle>
            <a:lvl1pPr algn="r">
              <a:defRPr sz="5700"/>
            </a:lvl1pPr>
          </a:lstStyle>
          <a:p>
            <a:fld id="{6BA0EAE6-B4B6-49B7-9049-B371250BE0F4}" type="slidenum">
              <a:rPr lang="en-US" smtClean="0"/>
              <a:t>‹#›</a:t>
            </a:fld>
            <a:endParaRPr lang="en-US"/>
          </a:p>
        </p:txBody>
      </p:sp>
    </p:spTree>
    <p:extLst>
      <p:ext uri="{BB962C8B-B14F-4D97-AF65-F5344CB8AC3E}">
        <p14:creationId xmlns:p14="http://schemas.microsoft.com/office/powerpoint/2010/main" val="147246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4066520" cy="2179243"/>
          </a:xfrm>
          <a:prstGeom prst="rect">
            <a:avLst/>
          </a:prstGeom>
        </p:spPr>
        <p:txBody>
          <a:bodyPr vert="horz" lIns="433682" tIns="216841" rIns="433682" bIns="216841" rtlCol="0"/>
          <a:lstStyle>
            <a:lvl1pPr algn="l">
              <a:defRPr sz="5700"/>
            </a:lvl1pPr>
          </a:lstStyle>
          <a:p>
            <a:endParaRPr lang="en-US"/>
          </a:p>
        </p:txBody>
      </p:sp>
      <p:sp>
        <p:nvSpPr>
          <p:cNvPr id="3" name="Date Placeholder 2"/>
          <p:cNvSpPr>
            <a:spLocks noGrp="1"/>
          </p:cNvSpPr>
          <p:nvPr>
            <p:ph type="dt" idx="1"/>
          </p:nvPr>
        </p:nvSpPr>
        <p:spPr>
          <a:xfrm>
            <a:off x="18387168" y="0"/>
            <a:ext cx="14066520" cy="2179243"/>
          </a:xfrm>
          <a:prstGeom prst="rect">
            <a:avLst/>
          </a:prstGeom>
        </p:spPr>
        <p:txBody>
          <a:bodyPr vert="horz" lIns="433682" tIns="216841" rIns="433682" bIns="216841" rtlCol="0"/>
          <a:lstStyle>
            <a:lvl1pPr algn="r">
              <a:defRPr sz="5700"/>
            </a:lvl1pPr>
          </a:lstStyle>
          <a:p>
            <a:fld id="{38F28AB8-57D1-494F-9851-055AD867E790}" type="datetimeFigureOut">
              <a:rPr lang="en-US" smtClean="0"/>
              <a:t>8/2/2017</a:t>
            </a:fld>
            <a:endParaRPr lang="en-US"/>
          </a:p>
        </p:txBody>
      </p:sp>
      <p:sp>
        <p:nvSpPr>
          <p:cNvPr id="4" name="Slide Image Placeholder 3"/>
          <p:cNvSpPr>
            <a:spLocks noGrp="1" noRot="1" noChangeAspect="1"/>
          </p:cNvSpPr>
          <p:nvPr>
            <p:ph type="sldImg" idx="2"/>
          </p:nvPr>
        </p:nvSpPr>
        <p:spPr>
          <a:xfrm>
            <a:off x="6457950" y="5429250"/>
            <a:ext cx="19545300" cy="14658975"/>
          </a:xfrm>
          <a:prstGeom prst="rect">
            <a:avLst/>
          </a:prstGeom>
          <a:noFill/>
          <a:ln w="12700">
            <a:solidFill>
              <a:prstClr val="black"/>
            </a:solidFill>
          </a:ln>
        </p:spPr>
        <p:txBody>
          <a:bodyPr vert="horz" lIns="433682" tIns="216841" rIns="433682" bIns="216841" rtlCol="0" anchor="ctr"/>
          <a:lstStyle/>
          <a:p>
            <a:endParaRPr lang="en-US"/>
          </a:p>
        </p:txBody>
      </p:sp>
      <p:sp>
        <p:nvSpPr>
          <p:cNvPr id="5" name="Notes Placeholder 4"/>
          <p:cNvSpPr>
            <a:spLocks noGrp="1"/>
          </p:cNvSpPr>
          <p:nvPr>
            <p:ph type="body" sz="quarter" idx="3"/>
          </p:nvPr>
        </p:nvSpPr>
        <p:spPr>
          <a:xfrm>
            <a:off x="3246120" y="20902612"/>
            <a:ext cx="25968960" cy="17102138"/>
          </a:xfrm>
          <a:prstGeom prst="rect">
            <a:avLst/>
          </a:prstGeom>
        </p:spPr>
        <p:txBody>
          <a:bodyPr vert="horz" lIns="433682" tIns="216841" rIns="433682" bIns="21684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41254764"/>
            <a:ext cx="14066520" cy="2179238"/>
          </a:xfrm>
          <a:prstGeom prst="rect">
            <a:avLst/>
          </a:prstGeom>
        </p:spPr>
        <p:txBody>
          <a:bodyPr vert="horz" lIns="433682" tIns="216841" rIns="433682" bIns="216841" rtlCol="0" anchor="b"/>
          <a:lstStyle>
            <a:lvl1pPr algn="l">
              <a:defRPr sz="5700"/>
            </a:lvl1pPr>
          </a:lstStyle>
          <a:p>
            <a:endParaRPr lang="en-US"/>
          </a:p>
        </p:txBody>
      </p:sp>
      <p:sp>
        <p:nvSpPr>
          <p:cNvPr id="7" name="Slide Number Placeholder 6"/>
          <p:cNvSpPr>
            <a:spLocks noGrp="1"/>
          </p:cNvSpPr>
          <p:nvPr>
            <p:ph type="sldNum" sz="quarter" idx="5"/>
          </p:nvPr>
        </p:nvSpPr>
        <p:spPr>
          <a:xfrm>
            <a:off x="18387168" y="41254764"/>
            <a:ext cx="14066520" cy="2179238"/>
          </a:xfrm>
          <a:prstGeom prst="rect">
            <a:avLst/>
          </a:prstGeom>
        </p:spPr>
        <p:txBody>
          <a:bodyPr vert="horz" lIns="433682" tIns="216841" rIns="433682" bIns="216841" rtlCol="0" anchor="b"/>
          <a:lstStyle>
            <a:lvl1pPr algn="r">
              <a:defRPr sz="5700"/>
            </a:lvl1pPr>
          </a:lstStyle>
          <a:p>
            <a:fld id="{37C7F044-5458-4B2E-BFA0-52AAA1C529D4}" type="slidenum">
              <a:rPr lang="en-US" smtClean="0"/>
              <a:t>‹#›</a:t>
            </a:fld>
            <a:endParaRPr lang="en-US"/>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p:spTree>
      <p:nvGrpSpPr>
        <p:cNvPr id="1" name=""/>
        <p:cNvGrpSpPr/>
        <p:nvPr/>
      </p:nvGrpSpPr>
      <p:grpSpPr>
        <a:xfrm>
          <a:off x="0" y="0"/>
          <a:ext cx="0" cy="0"/>
          <a:chOff x="0" y="0"/>
          <a:chExt cx="0" cy="0"/>
        </a:xfrm>
      </p:grpSpPr>
      <p:sp>
        <p:nvSpPr>
          <p:cNvPr id="2" name="Title 1"/>
          <p:cNvSpPr>
            <a:spLocks noGrp="1"/>
          </p:cNvSpPr>
          <p:nvPr>
            <p:ph type="title"/>
          </p:nvPr>
        </p:nvSpPr>
        <p:spPr>
          <a:xfrm>
            <a:off x="6400800" y="990600"/>
            <a:ext cx="31089600" cy="2514540"/>
          </a:xfrm>
        </p:spPr>
        <p:txBody>
          <a:bodyPr/>
          <a:lstStyle/>
          <a:p>
            <a:r>
              <a:rPr lang="en-US"/>
              <a:t>Click to edit Master title style</a:t>
            </a:r>
          </a:p>
        </p:txBody>
      </p:sp>
      <p:sp>
        <p:nvSpPr>
          <p:cNvPr id="31" name="Text Placeholder 6"/>
          <p:cNvSpPr>
            <a:spLocks noGrp="1"/>
          </p:cNvSpPr>
          <p:nvPr>
            <p:ph type="body" sz="quarter" idx="36"/>
          </p:nvPr>
        </p:nvSpPr>
        <p:spPr bwMode="auto">
          <a:xfrm>
            <a:off x="6400800" y="3588603"/>
            <a:ext cx="31089600" cy="830997"/>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a:t>Edit Master text styles</a:t>
            </a:r>
          </a:p>
        </p:txBody>
      </p:sp>
      <p:sp>
        <p:nvSpPr>
          <p:cNvPr id="3" name="Date Placeholder 2"/>
          <p:cNvSpPr>
            <a:spLocks noGrp="1"/>
          </p:cNvSpPr>
          <p:nvPr>
            <p:ph type="dt" sz="half" idx="10"/>
          </p:nvPr>
        </p:nvSpPr>
        <p:spPr/>
        <p:txBody>
          <a:bodyPr/>
          <a:lstStyle/>
          <a:p>
            <a:fld id="{ECAA57DF-1C19-4726-AB84-014692BAD8F5}" type="datetimeFigureOut">
              <a:rPr lang="en-US" smtClean="0"/>
              <a:t>8/2/2017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4C631-C489-4C11-812F-2172FBEAE82B}" type="slidenum">
              <a:rPr lang="en-US" smtClean="0"/>
              <a:t>‹#›</a:t>
            </a:fld>
            <a:endParaRPr lang="en-US"/>
          </a:p>
        </p:txBody>
      </p:sp>
      <p:sp>
        <p:nvSpPr>
          <p:cNvPr id="7" name="Text Placeholder 6"/>
          <p:cNvSpPr>
            <a:spLocks noGrp="1"/>
          </p:cNvSpPr>
          <p:nvPr>
            <p:ph type="body" sz="quarter" idx="13" hasCustomPrompt="1"/>
          </p:nvPr>
        </p:nvSpPr>
        <p:spPr>
          <a:xfrm>
            <a:off x="1143000" y="5852160"/>
            <a:ext cx="12801600" cy="1219200"/>
          </a:xfrm>
          <a:prstGeom prst="round1Rect">
            <a:avLst/>
          </a:prstGeom>
          <a:solidFill>
            <a:schemeClr val="accent2"/>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19" name="Content Placeholder 17"/>
          <p:cNvSpPr>
            <a:spLocks noGrp="1"/>
          </p:cNvSpPr>
          <p:nvPr>
            <p:ph sz="quarter" idx="24" hasCustomPrompt="1"/>
          </p:nvPr>
        </p:nvSpPr>
        <p:spPr>
          <a:xfrm>
            <a:off x="1143000" y="7071360"/>
            <a:ext cx="12801600" cy="6858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1" name="Text Placeholder 6"/>
          <p:cNvSpPr>
            <a:spLocks noGrp="1"/>
          </p:cNvSpPr>
          <p:nvPr>
            <p:ph type="body" sz="quarter" idx="17" hasCustomPrompt="1"/>
          </p:nvPr>
        </p:nvSpPr>
        <p:spPr>
          <a:xfrm>
            <a:off x="1143000" y="15032736"/>
            <a:ext cx="12801600" cy="1219200"/>
          </a:xfrm>
          <a:prstGeom prst="round1Rect">
            <a:avLst/>
          </a:prstGeom>
          <a:solidFill>
            <a:schemeClr val="accent3"/>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0" name="Content Placeholder 17"/>
          <p:cNvSpPr>
            <a:spLocks noGrp="1"/>
          </p:cNvSpPr>
          <p:nvPr>
            <p:ph sz="quarter" idx="25" hasCustomPrompt="1"/>
          </p:nvPr>
        </p:nvSpPr>
        <p:spPr>
          <a:xfrm>
            <a:off x="1143000" y="16251936"/>
            <a:ext cx="12801600" cy="9088165"/>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3" name="Text Placeholder 6"/>
          <p:cNvSpPr>
            <a:spLocks noGrp="1"/>
          </p:cNvSpPr>
          <p:nvPr>
            <p:ph type="body" sz="quarter" idx="19" hasCustomPrompt="1"/>
          </p:nvPr>
        </p:nvSpPr>
        <p:spPr>
          <a:xfrm>
            <a:off x="1143000" y="25831800"/>
            <a:ext cx="12801600" cy="1219200"/>
          </a:xfrm>
          <a:prstGeom prst="round1Rect">
            <a:avLst/>
          </a:prstGeom>
          <a:solidFill>
            <a:schemeClr val="accent4"/>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1" name="Content Placeholder 17"/>
          <p:cNvSpPr>
            <a:spLocks noGrp="1"/>
          </p:cNvSpPr>
          <p:nvPr>
            <p:ph sz="quarter" idx="26" hasCustomPrompt="1"/>
          </p:nvPr>
        </p:nvSpPr>
        <p:spPr>
          <a:xfrm>
            <a:off x="114300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5" name="Text Placeholder 6"/>
          <p:cNvSpPr>
            <a:spLocks noGrp="1"/>
          </p:cNvSpPr>
          <p:nvPr>
            <p:ph type="body" sz="quarter" idx="21" hasCustomPrompt="1"/>
          </p:nvPr>
        </p:nvSpPr>
        <p:spPr>
          <a:xfrm>
            <a:off x="15544800" y="5852160"/>
            <a:ext cx="12801600" cy="1219200"/>
          </a:xfrm>
          <a:prstGeom prst="round1Rect">
            <a:avLst/>
          </a:prstGeom>
          <a:solidFill>
            <a:schemeClr val="accent5"/>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2" name="Content Placeholder 17"/>
          <p:cNvSpPr>
            <a:spLocks noGrp="1"/>
          </p:cNvSpPr>
          <p:nvPr>
            <p:ph sz="quarter" idx="27" hasCustomPrompt="1"/>
          </p:nvPr>
        </p:nvSpPr>
        <p:spPr>
          <a:xfrm>
            <a:off x="15544800" y="7071360"/>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8" name="Content Placeholder 17"/>
          <p:cNvSpPr>
            <a:spLocks noGrp="1"/>
          </p:cNvSpPr>
          <p:nvPr>
            <p:ph sz="quarter" idx="23" hasCustomPrompt="1"/>
          </p:nvPr>
        </p:nvSpPr>
        <p:spPr>
          <a:xfrm>
            <a:off x="15544800" y="11948160"/>
            <a:ext cx="12801600" cy="61722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3" name="Content Placeholder 17"/>
          <p:cNvSpPr>
            <a:spLocks noGrp="1"/>
          </p:cNvSpPr>
          <p:nvPr>
            <p:ph sz="quarter" idx="28" hasCustomPrompt="1"/>
          </p:nvPr>
        </p:nvSpPr>
        <p:spPr>
          <a:xfrm>
            <a:off x="15544800" y="23469600"/>
            <a:ext cx="12801600" cy="1752600"/>
          </a:xfrm>
        </p:spPr>
        <p:txBody>
          <a:bodyPr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p:txBody>
      </p:sp>
      <p:sp>
        <p:nvSpPr>
          <p:cNvPr id="24" name="Text Placeholder 6"/>
          <p:cNvSpPr>
            <a:spLocks noGrp="1"/>
          </p:cNvSpPr>
          <p:nvPr>
            <p:ph type="body" sz="quarter" idx="29" hasCustomPrompt="1"/>
          </p:nvPr>
        </p:nvSpPr>
        <p:spPr>
          <a:xfrm>
            <a:off x="15544800" y="25831800"/>
            <a:ext cx="12801600" cy="1219200"/>
          </a:xfrm>
          <a:prstGeom prst="round1Rect">
            <a:avLst/>
          </a:prstGeom>
          <a:solidFill>
            <a:schemeClr val="accent6"/>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5" name="Content Placeholder 17"/>
          <p:cNvSpPr>
            <a:spLocks noGrp="1"/>
          </p:cNvSpPr>
          <p:nvPr>
            <p:ph sz="quarter" idx="30" hasCustomPrompt="1"/>
          </p:nvPr>
        </p:nvSpPr>
        <p:spPr>
          <a:xfrm>
            <a:off x="1554480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6" name="Text Placeholder 6"/>
          <p:cNvSpPr>
            <a:spLocks noGrp="1"/>
          </p:cNvSpPr>
          <p:nvPr>
            <p:ph type="body" sz="quarter" idx="31" hasCustomPrompt="1"/>
          </p:nvPr>
        </p:nvSpPr>
        <p:spPr>
          <a:xfrm>
            <a:off x="29900880" y="5852160"/>
            <a:ext cx="12801600" cy="1219200"/>
          </a:xfrm>
          <a:prstGeom prst="round1Rect">
            <a:avLst/>
          </a:prstGeom>
          <a:solidFill>
            <a:schemeClr val="accent6"/>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7" name="Content Placeholder 17"/>
          <p:cNvSpPr>
            <a:spLocks noGrp="1"/>
          </p:cNvSpPr>
          <p:nvPr>
            <p:ph sz="quarter" idx="32" hasCustomPrompt="1"/>
          </p:nvPr>
        </p:nvSpPr>
        <p:spPr>
          <a:xfrm>
            <a:off x="29900880" y="7071360"/>
            <a:ext cx="12801600" cy="73152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8" name="Content Placeholder 17"/>
          <p:cNvSpPr>
            <a:spLocks noGrp="1"/>
          </p:cNvSpPr>
          <p:nvPr>
            <p:ph sz="quarter" idx="33" hasCustomPrompt="1"/>
          </p:nvPr>
        </p:nvSpPr>
        <p:spPr>
          <a:xfrm>
            <a:off x="29900880" y="15837408"/>
            <a:ext cx="12801600" cy="73152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9" name="Text Placeholder 6"/>
          <p:cNvSpPr>
            <a:spLocks noGrp="1"/>
          </p:cNvSpPr>
          <p:nvPr>
            <p:ph type="body" sz="quarter" idx="34" hasCustomPrompt="1"/>
          </p:nvPr>
        </p:nvSpPr>
        <p:spPr>
          <a:xfrm>
            <a:off x="29900880" y="25831800"/>
            <a:ext cx="12801600" cy="1219200"/>
          </a:xfrm>
          <a:prstGeom prst="round1Rect">
            <a:avLst/>
          </a:prstGeom>
          <a:solidFill>
            <a:schemeClr val="accent1"/>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30" name="Content Placeholder 17"/>
          <p:cNvSpPr>
            <a:spLocks noGrp="1"/>
          </p:cNvSpPr>
          <p:nvPr>
            <p:ph sz="quarter" idx="35" hasCustomPrompt="1"/>
          </p:nvPr>
        </p:nvSpPr>
        <p:spPr>
          <a:xfrm>
            <a:off x="2990088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32" name="Instructions"/>
          <p:cNvSpPr/>
          <p:nvPr userDrawn="1"/>
        </p:nvSpPr>
        <p:spPr>
          <a:xfrm>
            <a:off x="43891200" y="2552699"/>
            <a:ext cx="12447270" cy="3291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t"/>
          <a:lstStyle/>
          <a:p>
            <a:pPr lvl="0">
              <a:spcBef>
                <a:spcPts val="1200"/>
              </a:spcBef>
            </a:pPr>
            <a:r>
              <a:rPr sz="9600" dirty="0">
                <a:solidFill>
                  <a:prstClr val="white">
                    <a:lumMod val="50000"/>
                  </a:prstClr>
                </a:solidFill>
                <a:latin typeface="Calibri Light" panose="020F0302020204030204" pitchFamily="34" charset="0"/>
                <a:cs typeface="Calibri" panose="020F0502020204030204" pitchFamily="34" charset="0"/>
              </a:rPr>
              <a:t>Printing:</a:t>
            </a:r>
          </a:p>
          <a:p>
            <a:pPr lvl="0">
              <a:spcBef>
                <a:spcPts val="1200"/>
              </a:spcBef>
            </a:pPr>
            <a:r>
              <a:rPr lang="en-US" sz="6600" dirty="0">
                <a:solidFill>
                  <a:prstClr val="white">
                    <a:lumMod val="50000"/>
                  </a:prstClr>
                </a:solidFill>
                <a:latin typeface="Calibri Light" panose="020F0302020204030204" pitchFamily="34" charset="0"/>
                <a:cs typeface="Calibri" panose="020F0502020204030204" pitchFamily="34" charset="0"/>
              </a:rPr>
              <a:t>This poster is 48” wide by 36” high. It’s designed to be printed on a large-format printer.</a:t>
            </a:r>
          </a:p>
          <a:p>
            <a:pPr lvl="0">
              <a:spcBef>
                <a:spcPts val="300"/>
              </a:spcBef>
            </a:pPr>
            <a:endParaRPr sz="6000" dirty="0">
              <a:solidFill>
                <a:prstClr val="white">
                  <a:lumMod val="50000"/>
                </a:prstClr>
              </a:solidFill>
              <a:latin typeface="Calibri Light" panose="020F0302020204030204" pitchFamily="34" charset="0"/>
              <a:cs typeface="Calibri" panose="020F0502020204030204" pitchFamily="34" charset="0"/>
            </a:endParaRPr>
          </a:p>
          <a:p>
            <a:pPr lvl="0">
              <a:spcBef>
                <a:spcPts val="1200"/>
              </a:spcBef>
            </a:pPr>
            <a:r>
              <a:rPr sz="8800" dirty="0">
                <a:solidFill>
                  <a:prstClr val="white">
                    <a:lumMod val="50000"/>
                  </a:prstClr>
                </a:solidFill>
                <a:latin typeface="Calibri Light" panose="020F0302020204030204" pitchFamily="34" charset="0"/>
                <a:cs typeface="Calibri" panose="020F0502020204030204" pitchFamily="34" charset="0"/>
              </a:rPr>
              <a:t>Customizing the Content:</a:t>
            </a:r>
          </a:p>
          <a:p>
            <a:pPr lvl="0">
              <a:spcBef>
                <a:spcPts val="1200"/>
              </a:spcBef>
            </a:pPr>
            <a:r>
              <a:rPr sz="6600" dirty="0">
                <a:solidFill>
                  <a:prstClr val="white">
                    <a:lumMod val="50000"/>
                  </a:prstClr>
                </a:solidFill>
                <a:latin typeface="Calibri Light" panose="020F0302020204030204" pitchFamily="34" charset="0"/>
                <a:cs typeface="Calibri" panose="020F0502020204030204" pitchFamily="34" charset="0"/>
              </a:rPr>
              <a:t>The placeholders in this </a:t>
            </a:r>
            <a:r>
              <a:rPr lang="en-US" sz="6600" dirty="0">
                <a:solidFill>
                  <a:prstClr val="white">
                    <a:lumMod val="50000"/>
                  </a:prstClr>
                </a:solidFill>
                <a:latin typeface="Calibri Light" panose="020F0302020204030204" pitchFamily="34" charset="0"/>
                <a:cs typeface="Calibri" panose="020F0502020204030204" pitchFamily="34" charset="0"/>
              </a:rPr>
              <a:t>poster </a:t>
            </a:r>
            <a:r>
              <a:rPr sz="6600" dirty="0">
                <a:solidFill>
                  <a:prstClr val="white">
                    <a:lumMod val="50000"/>
                  </a:prstClr>
                </a:solidFill>
                <a:latin typeface="Calibri Light" panose="020F0302020204030204" pitchFamily="34" charset="0"/>
                <a:cs typeface="Calibri" panose="020F0502020204030204" pitchFamily="34" charset="0"/>
              </a:rPr>
              <a:t>are formatted for you. </a:t>
            </a:r>
            <a:r>
              <a:rPr lang="en-US" sz="6600" dirty="0">
                <a:solidFill>
                  <a:prstClr val="white">
                    <a:lumMod val="50000"/>
                  </a:prstClr>
                </a:solidFill>
                <a:latin typeface="Calibri Light" panose="020F0302020204030204" pitchFamily="34" charset="0"/>
                <a:cs typeface="Calibri" panose="020F0502020204030204" pitchFamily="34" charset="0"/>
              </a:rPr>
              <a:t>Type</a:t>
            </a:r>
            <a:r>
              <a:rPr lang="en-US" sz="6600" baseline="0" dirty="0">
                <a:solidFill>
                  <a:prstClr val="white">
                    <a:lumMod val="50000"/>
                  </a:prstClr>
                </a:solidFill>
                <a:latin typeface="Calibri Light" panose="020F0302020204030204" pitchFamily="34" charset="0"/>
                <a:cs typeface="Calibri" panose="020F0502020204030204" pitchFamily="34" charset="0"/>
              </a:rPr>
              <a:t> in the placeholders </a:t>
            </a:r>
            <a:r>
              <a:rPr lang="en-US" sz="6600" dirty="0">
                <a:solidFill>
                  <a:prstClr val="white">
                    <a:lumMod val="50000"/>
                  </a:prstClr>
                </a:solidFill>
                <a:latin typeface="Calibri Light" panose="020F0302020204030204" pitchFamily="34" charset="0"/>
                <a:cs typeface="Calibri" panose="020F0502020204030204" pitchFamily="34" charset="0"/>
              </a:rPr>
              <a:t>to add text, or c</a:t>
            </a:r>
            <a:r>
              <a:rPr lang="en-US" sz="6600" baseline="0" dirty="0">
                <a:solidFill>
                  <a:prstClr val="white">
                    <a:lumMod val="50000"/>
                  </a:prstClr>
                </a:solidFill>
                <a:latin typeface="Calibri Light" panose="020F0302020204030204" pitchFamily="34" charset="0"/>
                <a:cs typeface="Calibri" panose="020F0502020204030204" pitchFamily="34" charset="0"/>
              </a:rPr>
              <a:t>lick an icon to add a table, chart, SmartArt graphic, picture or multimedia file.</a:t>
            </a:r>
          </a:p>
          <a:p>
            <a:pPr lvl="0">
              <a:spcBef>
                <a:spcPts val="2400"/>
              </a:spcBef>
            </a:pPr>
            <a:r>
              <a:rPr lang="en-US" sz="6600" dirty="0">
                <a:solidFill>
                  <a:prstClr val="white">
                    <a:lumMod val="50000"/>
                  </a:prstClr>
                </a:solidFill>
                <a:latin typeface="Calibri Light" panose="020F0302020204030204" pitchFamily="34" charset="0"/>
                <a:cs typeface="Calibri" panose="020F0502020204030204" pitchFamily="34" charset="0"/>
              </a:rPr>
              <a:t>T</a:t>
            </a:r>
            <a:r>
              <a:rPr sz="6600" dirty="0">
                <a:solidFill>
                  <a:prstClr val="white">
                    <a:lumMod val="50000"/>
                  </a:prstClr>
                </a:solidFill>
                <a:latin typeface="Calibri Light" panose="020F0302020204030204" pitchFamily="34" charset="0"/>
                <a:cs typeface="Calibri" panose="020F0502020204030204" pitchFamily="34" charset="0"/>
              </a:rPr>
              <a:t>o add or remove bullet points from text, just click the Bullets button on the Home tab.</a:t>
            </a:r>
          </a:p>
          <a:p>
            <a:pPr lvl="0">
              <a:spcBef>
                <a:spcPts val="2400"/>
              </a:spcBef>
            </a:pPr>
            <a:r>
              <a:rPr sz="6600" dirty="0">
                <a:solidFill>
                  <a:prstClr val="white">
                    <a:lumMod val="50000"/>
                  </a:prstClr>
                </a:solidFill>
                <a:latin typeface="Calibri Light" panose="020F0302020204030204" pitchFamily="34" charset="0"/>
                <a:cs typeface="Calibri" panose="020F0502020204030204" pitchFamily="34" charset="0"/>
              </a:rPr>
              <a:t>If you need more placeholders for titles, </a:t>
            </a:r>
            <a:r>
              <a:rPr lang="en-US" sz="6600" dirty="0">
                <a:solidFill>
                  <a:prstClr val="white">
                    <a:lumMod val="50000"/>
                  </a:prstClr>
                </a:solidFill>
                <a:latin typeface="Calibri Light" panose="020F0302020204030204" pitchFamily="34" charset="0"/>
                <a:cs typeface="Calibri" panose="020F0502020204030204" pitchFamily="34" charset="0"/>
              </a:rPr>
              <a:t>content</a:t>
            </a:r>
            <a:r>
              <a:rPr sz="6600" dirty="0">
                <a:solidFill>
                  <a:prstClr val="white">
                    <a:lumMod val="50000"/>
                  </a:prstClr>
                </a:solidFill>
                <a:latin typeface="Calibri Light" panose="020F0302020204030204" pitchFamily="34" charset="0"/>
                <a:cs typeface="Calibri" panose="020F0502020204030204" pitchFamily="34" charset="0"/>
              </a:rPr>
              <a:t> or body text, just make a copy of what you need and drag it into place. PowerPoint’s Smart Guides will help you align it with everything else.</a:t>
            </a:r>
          </a:p>
          <a:p>
            <a:pPr lvl="0">
              <a:spcBef>
                <a:spcPts val="2400"/>
              </a:spcBef>
            </a:pPr>
            <a:r>
              <a:rPr sz="6600" dirty="0">
                <a:solidFill>
                  <a:prstClr val="white">
                    <a:lumMod val="50000"/>
                  </a:prstClr>
                </a:solidFill>
                <a:latin typeface="Calibri Light" panose="020F0302020204030204" pitchFamily="34" charset="0"/>
                <a:cs typeface="Calibri" panose="020F0502020204030204" pitchFamily="34" charset="0"/>
              </a:rPr>
              <a:t>Want to use your own pictures instead of ours? No problem! Just </a:t>
            </a:r>
            <a:r>
              <a:rPr lang="en-US" sz="6600" dirty="0">
                <a:solidFill>
                  <a:prstClr val="white">
                    <a:lumMod val="50000"/>
                  </a:prstClr>
                </a:solidFill>
                <a:latin typeface="Calibri Light" panose="020F0302020204030204" pitchFamily="34" charset="0"/>
                <a:cs typeface="Calibri" panose="020F0502020204030204" pitchFamily="34" charset="0"/>
              </a:rPr>
              <a:t>right-</a:t>
            </a:r>
            <a:r>
              <a:rPr sz="6600" dirty="0">
                <a:solidFill>
                  <a:prstClr val="white">
                    <a:lumMod val="50000"/>
                  </a:prstClr>
                </a:solidFill>
                <a:latin typeface="Calibri Light" panose="020F0302020204030204" pitchFamily="34" charset="0"/>
                <a:cs typeface="Calibri" panose="020F0502020204030204" pitchFamily="34" charset="0"/>
              </a:rPr>
              <a:t>click a picture</a:t>
            </a:r>
            <a:r>
              <a:rPr lang="en-US" sz="6600" dirty="0">
                <a:solidFill>
                  <a:prstClr val="white">
                    <a:lumMod val="50000"/>
                  </a:prstClr>
                </a:solidFill>
                <a:latin typeface="Calibri Light" panose="020F0302020204030204" pitchFamily="34" charset="0"/>
                <a:cs typeface="Calibri" panose="020F0502020204030204" pitchFamily="34" charset="0"/>
              </a:rPr>
              <a:t> and choose Change Picture. Maintain the</a:t>
            </a:r>
            <a:r>
              <a:rPr lang="en-US" sz="6600" baseline="0" dirty="0">
                <a:solidFill>
                  <a:prstClr val="white">
                    <a:lumMod val="50000"/>
                  </a:prstClr>
                </a:solidFill>
                <a:latin typeface="Calibri Light" panose="020F0302020204030204" pitchFamily="34" charset="0"/>
                <a:cs typeface="Calibri" panose="020F0502020204030204" pitchFamily="34" charset="0"/>
              </a:rPr>
              <a:t> proportion of pictures as you r</a:t>
            </a:r>
            <a:r>
              <a:rPr lang="en-US" sz="6600" dirty="0">
                <a:solidFill>
                  <a:prstClr val="white">
                    <a:lumMod val="50000"/>
                  </a:prstClr>
                </a:solidFill>
                <a:latin typeface="Calibri Light" panose="020F0302020204030204" pitchFamily="34" charset="0"/>
                <a:cs typeface="Calibri" panose="020F0502020204030204" pitchFamily="34" charset="0"/>
              </a:rPr>
              <a:t>esize</a:t>
            </a:r>
            <a:r>
              <a:rPr lang="en-US" sz="6600" baseline="0" dirty="0">
                <a:solidFill>
                  <a:prstClr val="white">
                    <a:lumMod val="50000"/>
                  </a:prstClr>
                </a:solidFill>
                <a:latin typeface="Calibri Light" panose="020F0302020204030204" pitchFamily="34" charset="0"/>
                <a:cs typeface="Calibri" panose="020F0502020204030204" pitchFamily="34" charset="0"/>
              </a:rPr>
              <a:t> by dragging a corner.</a:t>
            </a:r>
            <a:endParaRPr sz="6600" dirty="0">
              <a:solidFill>
                <a:prstClr val="white">
                  <a:lumMod val="50000"/>
                </a:prstClr>
              </a:solidFill>
              <a:latin typeface="Calibri Light" panose="020F0302020204030204" pitchFamily="34" charset="0"/>
              <a:cs typeface="Calibri" panose="020F0502020204030204" pitchFamily="34" charset="0"/>
            </a:endParaRPr>
          </a:p>
        </p:txBody>
      </p:sp>
    </p:spTree>
    <p:extLst>
      <p:ext uri="{BB962C8B-B14F-4D97-AF65-F5344CB8AC3E}">
        <p14:creationId xmlns:p14="http://schemas.microsoft.com/office/powerpoint/2010/main" val="145907722"/>
      </p:ext>
    </p:extLst>
  </p:cSld>
  <p:clrMapOvr>
    <a:masterClrMapping/>
  </p:clrMapOvr>
  <p:extLst mod="1">
    <p:ext uri="{DCECCB84-F9BA-43D5-87BE-67443E8EF086}">
      <p15:sldGuideLst xmlns:p15="http://schemas.microsoft.com/office/powerpoint/2012/main">
        <p15:guide id="1" pos="9168" userDrawn="1">
          <p15:clr>
            <a:srgbClr val="A4A3A4"/>
          </p15:clr>
        </p15:guide>
        <p15:guide id="2" pos="18480" userDrawn="1">
          <p15:clr>
            <a:srgbClr val="A4A3A4"/>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0"/>
            <a:ext cx="43891200" cy="5029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bwMode="auto">
          <a:xfrm>
            <a:off x="6400800" y="990600"/>
            <a:ext cx="31089600" cy="251454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400800" y="6019800"/>
            <a:ext cx="31089600" cy="236296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3000" y="32114698"/>
            <a:ext cx="9875520" cy="457200"/>
          </a:xfrm>
          <a:prstGeom prst="rect">
            <a:avLst/>
          </a:prstGeom>
        </p:spPr>
        <p:txBody>
          <a:bodyPr vert="horz" lIns="91440" tIns="45720" rIns="91440" bIns="45720" rtlCol="0" anchor="ctr"/>
          <a:lstStyle>
            <a:lvl1pPr algn="l">
              <a:defRPr sz="1600">
                <a:solidFill>
                  <a:schemeClr val="tx1">
                    <a:tint val="75000"/>
                  </a:schemeClr>
                </a:solidFill>
              </a:defRPr>
            </a:lvl1pPr>
          </a:lstStyle>
          <a:p>
            <a:fld id="{ECAA57DF-1C19-4726-AB84-014692BAD8F5}" type="datetimeFigureOut">
              <a:rPr lang="en-US" smtClean="0"/>
              <a:pPr/>
              <a:t>8/2/2017</a:t>
            </a:fld>
            <a:endParaRPr lang="en-US"/>
          </a:p>
        </p:txBody>
      </p:sp>
      <p:sp>
        <p:nvSpPr>
          <p:cNvPr id="5" name="Footer Placeholder 4"/>
          <p:cNvSpPr>
            <a:spLocks noGrp="1"/>
          </p:cNvSpPr>
          <p:nvPr>
            <p:ph type="ftr" sz="quarter" idx="3"/>
          </p:nvPr>
        </p:nvSpPr>
        <p:spPr>
          <a:xfrm>
            <a:off x="11018520" y="32114698"/>
            <a:ext cx="21854160" cy="457200"/>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2872680" y="32114698"/>
            <a:ext cx="9875520" cy="457200"/>
          </a:xfrm>
          <a:prstGeom prst="rect">
            <a:avLst/>
          </a:prstGeom>
        </p:spPr>
        <p:txBody>
          <a:bodyPr vert="horz" lIns="91440" tIns="45720" rIns="91440" bIns="45720" rtlCol="0" anchor="ctr"/>
          <a:lstStyle>
            <a:lvl1pPr algn="r">
              <a:defRPr sz="1600">
                <a:solidFill>
                  <a:schemeClr val="tx1">
                    <a:tint val="75000"/>
                  </a:schemeClr>
                </a:solidFill>
              </a:defRPr>
            </a:lvl1pPr>
          </a:lstStyle>
          <a:p>
            <a:fld id="{91B4C631-C489-4C11-812F-2172FBEAE82B}" type="slidenum">
              <a:rPr lang="en-US" smtClean="0"/>
              <a:pPr/>
              <a:t>‹#›</a:t>
            </a:fld>
            <a:endParaRPr lang="en-US"/>
          </a:p>
        </p:txBody>
      </p:sp>
    </p:spTree>
    <p:extLst>
      <p:ext uri="{BB962C8B-B14F-4D97-AF65-F5344CB8AC3E}">
        <p14:creationId xmlns:p14="http://schemas.microsoft.com/office/powerpoint/2010/main" val="2508807471"/>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4389120" rtl="0" eaLnBrk="1" latinLnBrk="0" hangingPunct="1">
        <a:lnSpc>
          <a:spcPct val="90000"/>
        </a:lnSpc>
        <a:spcBef>
          <a:spcPct val="0"/>
        </a:spcBef>
        <a:buNone/>
        <a:defRPr sz="8800" b="1" kern="1200">
          <a:solidFill>
            <a:schemeClr val="bg1"/>
          </a:solidFill>
          <a:latin typeface="+mj-lt"/>
          <a:ea typeface="+mj-ea"/>
          <a:cs typeface="+mj-cs"/>
        </a:defRPr>
      </a:lvl1pPr>
    </p:titleStyle>
    <p:bodyStyle>
      <a:lvl1pPr marL="457200" indent="-457200" algn="l" defTabSz="4389120" rtl="0" eaLnBrk="1" latinLnBrk="0" hangingPunct="1">
        <a:lnSpc>
          <a:spcPct val="100000"/>
        </a:lnSpc>
        <a:spcBef>
          <a:spcPts val="12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0368" userDrawn="1">
          <p15:clr>
            <a:srgbClr val="A4A3A4"/>
          </p15:clr>
        </p15:guide>
        <p15:guide id="2" pos="720" userDrawn="1">
          <p15:clr>
            <a:srgbClr val="A4A3A4"/>
          </p15:clr>
        </p15:guide>
        <p15:guide id="3" pos="26928" userDrawn="1">
          <p15:clr>
            <a:srgbClr val="A4A3A4"/>
          </p15:clr>
        </p15:guide>
        <p15:guide id="4" pos="13824"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18" Type="http://schemas.openxmlformats.org/officeDocument/2006/relationships/image" Target="../media/image17.pn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pn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png"/><Relationship Id="rId15" Type="http://schemas.openxmlformats.org/officeDocument/2006/relationships/image" Target="../media/image14.jpg"/><Relationship Id="rId10" Type="http://schemas.openxmlformats.org/officeDocument/2006/relationships/image" Target="../media/image9.jpg"/><Relationship Id="rId19" Type="http://schemas.openxmlformats.org/officeDocument/2006/relationships/image" Target="../media/image18.pn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4064000"/>
            <a:ext cx="43891200" cy="177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a:p>
        </p:txBody>
      </p:sp>
      <p:sp>
        <p:nvSpPr>
          <p:cNvPr id="42" name="Title 3"/>
          <p:cNvSpPr>
            <a:spLocks noGrp="1"/>
          </p:cNvSpPr>
          <p:nvPr>
            <p:ph type="title"/>
          </p:nvPr>
        </p:nvSpPr>
        <p:spPr>
          <a:xfrm>
            <a:off x="342524" y="-544422"/>
            <a:ext cx="31089600" cy="2106304"/>
          </a:xfrm>
        </p:spPr>
        <p:txBody>
          <a:bodyPr/>
          <a:lstStyle/>
          <a:p>
            <a:r>
              <a:rPr lang="en-US" dirty="0"/>
              <a:t>[PBC] Project Ballot Creator</a:t>
            </a:r>
          </a:p>
        </p:txBody>
      </p:sp>
      <p:sp>
        <p:nvSpPr>
          <p:cNvPr id="43" name="Text Placeholder 22"/>
          <p:cNvSpPr>
            <a:spLocks noGrp="1"/>
          </p:cNvSpPr>
          <p:nvPr>
            <p:ph type="body" sz="quarter" idx="36"/>
          </p:nvPr>
        </p:nvSpPr>
        <p:spPr>
          <a:xfrm>
            <a:off x="467672" y="1654367"/>
            <a:ext cx="6662057" cy="2440457"/>
          </a:xfrm>
        </p:spPr>
        <p:txBody>
          <a:bodyPr/>
          <a:lstStyle/>
          <a:p>
            <a:r>
              <a:rPr lang="en-US" sz="3600" dirty="0"/>
              <a:t>Koran Wright</a:t>
            </a:r>
          </a:p>
          <a:p>
            <a:r>
              <a:rPr lang="en-US" sz="3600" dirty="0"/>
              <a:t>Sophomore</a:t>
            </a:r>
          </a:p>
          <a:p>
            <a:r>
              <a:rPr lang="en-US" sz="3600" dirty="0"/>
              <a:t>Mississippi Valley State University</a:t>
            </a:r>
          </a:p>
          <a:p>
            <a:r>
              <a:rPr lang="en-US" sz="3600" dirty="0"/>
              <a:t>Koran.Wright@mvsu.edu</a:t>
            </a:r>
          </a:p>
          <a:p>
            <a:endParaRPr lang="en-US" dirty="0"/>
          </a:p>
          <a:p>
            <a:endParaRPr lang="en-US" dirty="0"/>
          </a:p>
        </p:txBody>
      </p:sp>
      <p:sp>
        <p:nvSpPr>
          <p:cNvPr id="44" name="Text Placeholder 6"/>
          <p:cNvSpPr>
            <a:spLocks noGrp="1"/>
          </p:cNvSpPr>
          <p:nvPr>
            <p:ph type="body" sz="quarter" idx="17"/>
          </p:nvPr>
        </p:nvSpPr>
        <p:spPr>
          <a:xfrm>
            <a:off x="254077" y="4357731"/>
            <a:ext cx="12801600" cy="1219200"/>
          </a:xfrm>
        </p:spPr>
        <p:txBody>
          <a:bodyPr/>
          <a:lstStyle/>
          <a:p>
            <a:r>
              <a:rPr lang="en-US" dirty="0"/>
              <a:t>Introduction</a:t>
            </a:r>
          </a:p>
        </p:txBody>
      </p:sp>
      <p:sp>
        <p:nvSpPr>
          <p:cNvPr id="45" name="Content Placeholder 11"/>
          <p:cNvSpPr>
            <a:spLocks noGrp="1"/>
          </p:cNvSpPr>
          <p:nvPr>
            <p:ph sz="quarter" idx="25"/>
          </p:nvPr>
        </p:nvSpPr>
        <p:spPr>
          <a:xfrm>
            <a:off x="123448" y="5604060"/>
            <a:ext cx="12801600" cy="9088165"/>
          </a:xfrm>
        </p:spPr>
        <p:txBody>
          <a:bodyPr/>
          <a:lstStyle/>
          <a:p>
            <a:r>
              <a:rPr lang="en-US" sz="3600" dirty="0"/>
              <a:t>Project Ballot Creator is designed so people can create ballots for voting. </a:t>
            </a:r>
          </a:p>
          <a:p>
            <a:r>
              <a:rPr lang="en-US" sz="3600" dirty="0"/>
              <a:t>How could someone create a ballot with no problem, quick and easy?</a:t>
            </a:r>
          </a:p>
          <a:p>
            <a:r>
              <a:rPr lang="en-US" sz="3600" dirty="0"/>
              <a:t>What do a user want in a website? How would the user use the website.</a:t>
            </a:r>
          </a:p>
          <a:p>
            <a:r>
              <a:rPr lang="en-US" sz="3600" dirty="0"/>
              <a:t>Questions to ask during this ballot creator website process.</a:t>
            </a:r>
          </a:p>
          <a:p>
            <a:endParaRPr lang="en-US" dirty="0"/>
          </a:p>
        </p:txBody>
      </p:sp>
      <p:sp>
        <p:nvSpPr>
          <p:cNvPr id="46" name="Text Placeholder 7"/>
          <p:cNvSpPr>
            <a:spLocks noGrp="1"/>
          </p:cNvSpPr>
          <p:nvPr>
            <p:ph type="body" sz="quarter" idx="19"/>
          </p:nvPr>
        </p:nvSpPr>
        <p:spPr>
          <a:xfrm>
            <a:off x="422431" y="10241631"/>
            <a:ext cx="12801600" cy="1219200"/>
          </a:xfrm>
        </p:spPr>
        <p:txBody>
          <a:bodyPr/>
          <a:lstStyle/>
          <a:p>
            <a:r>
              <a:rPr lang="en-US" dirty="0"/>
              <a:t>objectives</a:t>
            </a:r>
          </a:p>
        </p:txBody>
      </p:sp>
      <p:sp>
        <p:nvSpPr>
          <p:cNvPr id="47" name="Content Placeholder 12"/>
          <p:cNvSpPr>
            <a:spLocks noGrp="1"/>
          </p:cNvSpPr>
          <p:nvPr>
            <p:ph sz="quarter" idx="26"/>
          </p:nvPr>
        </p:nvSpPr>
        <p:spPr>
          <a:xfrm>
            <a:off x="198900" y="11550297"/>
            <a:ext cx="12801600" cy="4572000"/>
          </a:xfrm>
        </p:spPr>
        <p:txBody>
          <a:bodyPr>
            <a:noAutofit/>
          </a:bodyPr>
          <a:lstStyle/>
          <a:p>
            <a:r>
              <a:rPr lang="en-US" sz="3600" dirty="0"/>
              <a:t>Gather information on what is needed to create a ballot.</a:t>
            </a:r>
          </a:p>
          <a:p>
            <a:r>
              <a:rPr lang="en-US" sz="3600" dirty="0"/>
              <a:t>What do users need to navigate through a website.</a:t>
            </a:r>
          </a:p>
          <a:p>
            <a:r>
              <a:rPr lang="en-US" sz="3600" dirty="0"/>
              <a:t>Make it easy as possible to get information from a user.</a:t>
            </a:r>
          </a:p>
          <a:p>
            <a:r>
              <a:rPr lang="en-US" sz="3600" dirty="0"/>
              <a:t>Create a detailed prototype of a ballot creator website and test what users do.</a:t>
            </a:r>
          </a:p>
          <a:p>
            <a:r>
              <a:rPr lang="en-US" sz="3600" dirty="0"/>
              <a:t>Better improve the design for users.</a:t>
            </a:r>
          </a:p>
          <a:p>
            <a:r>
              <a:rPr lang="en-US" sz="3600" dirty="0"/>
              <a:t>Have a design most users would like.</a:t>
            </a:r>
          </a:p>
        </p:txBody>
      </p:sp>
      <p:sp>
        <p:nvSpPr>
          <p:cNvPr id="48" name="Text Placeholder 8"/>
          <p:cNvSpPr>
            <a:spLocks noGrp="1"/>
          </p:cNvSpPr>
          <p:nvPr>
            <p:ph type="body" sz="quarter" idx="21"/>
          </p:nvPr>
        </p:nvSpPr>
        <p:spPr>
          <a:xfrm>
            <a:off x="384705" y="21115107"/>
            <a:ext cx="12801600" cy="1219200"/>
          </a:xfrm>
        </p:spPr>
        <p:txBody>
          <a:bodyPr/>
          <a:lstStyle/>
          <a:p>
            <a:r>
              <a:rPr lang="en-US" dirty="0"/>
              <a:t>Data Collected</a:t>
            </a:r>
          </a:p>
        </p:txBody>
      </p:sp>
      <p:sp>
        <p:nvSpPr>
          <p:cNvPr id="49" name="Content Placeholder 13"/>
          <p:cNvSpPr>
            <a:spLocks noGrp="1"/>
          </p:cNvSpPr>
          <p:nvPr>
            <p:ph sz="quarter" idx="27"/>
          </p:nvPr>
        </p:nvSpPr>
        <p:spPr>
          <a:xfrm>
            <a:off x="198900" y="22347372"/>
            <a:ext cx="12801600" cy="4572000"/>
          </a:xfrm>
        </p:spPr>
        <p:txBody>
          <a:bodyPr>
            <a:normAutofit/>
          </a:bodyPr>
          <a:lstStyle/>
          <a:p>
            <a:r>
              <a:rPr lang="en-US" sz="3600" dirty="0"/>
              <a:t>After first wire frame, I collected data.</a:t>
            </a:r>
          </a:p>
          <a:p>
            <a:r>
              <a:rPr lang="en-US" sz="3600" dirty="0"/>
              <a:t>Most users like color and the color chosen.</a:t>
            </a:r>
          </a:p>
          <a:p>
            <a:r>
              <a:rPr lang="en-US" sz="3600" dirty="0"/>
              <a:t>Navigation is a key factor</a:t>
            </a:r>
          </a:p>
          <a:p>
            <a:r>
              <a:rPr lang="en-US" sz="3600" dirty="0"/>
              <a:t>Most users need guidance when creating ballot.</a:t>
            </a:r>
          </a:p>
        </p:txBody>
      </p:sp>
      <p:sp>
        <p:nvSpPr>
          <p:cNvPr id="50" name="Text Placeholder 15"/>
          <p:cNvSpPr>
            <a:spLocks noGrp="1"/>
          </p:cNvSpPr>
          <p:nvPr>
            <p:ph type="body" sz="quarter" idx="29"/>
          </p:nvPr>
        </p:nvSpPr>
        <p:spPr>
          <a:xfrm>
            <a:off x="13803663" y="4323525"/>
            <a:ext cx="12801600" cy="1219200"/>
          </a:xfrm>
        </p:spPr>
        <p:txBody>
          <a:bodyPr/>
          <a:lstStyle/>
          <a:p>
            <a:r>
              <a:rPr lang="en-US" dirty="0"/>
              <a:t>Wire Frames</a:t>
            </a:r>
          </a:p>
        </p:txBody>
      </p:sp>
      <p:sp>
        <p:nvSpPr>
          <p:cNvPr id="51" name="Text Placeholder 17"/>
          <p:cNvSpPr>
            <a:spLocks noGrp="1"/>
          </p:cNvSpPr>
          <p:nvPr>
            <p:ph type="body" sz="quarter" idx="31"/>
          </p:nvPr>
        </p:nvSpPr>
        <p:spPr>
          <a:xfrm>
            <a:off x="342524" y="16596309"/>
            <a:ext cx="12801600" cy="1219200"/>
          </a:xfrm>
        </p:spPr>
        <p:txBody>
          <a:bodyPr/>
          <a:lstStyle/>
          <a:p>
            <a:r>
              <a:rPr lang="en-US" dirty="0"/>
              <a:t>Features</a:t>
            </a:r>
          </a:p>
        </p:txBody>
      </p:sp>
      <p:sp>
        <p:nvSpPr>
          <p:cNvPr id="52" name="Text Placeholder 20"/>
          <p:cNvSpPr>
            <a:spLocks noGrp="1"/>
          </p:cNvSpPr>
          <p:nvPr>
            <p:ph type="body" sz="quarter" idx="34"/>
          </p:nvPr>
        </p:nvSpPr>
        <p:spPr>
          <a:xfrm>
            <a:off x="361901" y="25596316"/>
            <a:ext cx="12801600" cy="1219200"/>
          </a:xfrm>
        </p:spPr>
        <p:txBody>
          <a:bodyPr/>
          <a:lstStyle/>
          <a:p>
            <a:r>
              <a:rPr lang="en-US" dirty="0"/>
              <a:t>conclusions</a:t>
            </a:r>
          </a:p>
        </p:txBody>
      </p:sp>
      <p:sp>
        <p:nvSpPr>
          <p:cNvPr id="53" name="Content Placeholder 21"/>
          <p:cNvSpPr>
            <a:spLocks noGrp="1"/>
          </p:cNvSpPr>
          <p:nvPr>
            <p:ph sz="quarter" idx="35"/>
          </p:nvPr>
        </p:nvSpPr>
        <p:spPr>
          <a:xfrm>
            <a:off x="128024" y="26898299"/>
            <a:ext cx="13096007" cy="4572000"/>
          </a:xfrm>
        </p:spPr>
        <p:txBody>
          <a:bodyPr>
            <a:noAutofit/>
          </a:bodyPr>
          <a:lstStyle/>
          <a:p>
            <a:pPr>
              <a:lnSpc>
                <a:spcPct val="160000"/>
              </a:lnSpc>
            </a:pPr>
            <a:r>
              <a:rPr lang="en-US" sz="3600" dirty="0"/>
              <a:t>From the data I collected during this summer, creating a ballot creator website takes a lot of designing and feedback. There is always room for editing and changing ideas. The more feedback I got from users, the better my design was. It open me to more ideas and how my website should be. It was nice to see my ideas in the final website design.</a:t>
            </a:r>
          </a:p>
        </p:txBody>
      </p:sp>
      <p:pic>
        <p:nvPicPr>
          <p:cNvPr id="54" name="Picture 53">
            <a:extLst>
              <a:ext uri="{FF2B5EF4-FFF2-40B4-BE49-F238E27FC236}">
                <a16:creationId xmlns:a16="http://schemas.microsoft.com/office/drawing/2014/main" id="{DC68AF25-291C-415A-A892-57FA7F04D6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4463" y="5588000"/>
            <a:ext cx="10455171" cy="5621909"/>
          </a:xfrm>
          <a:prstGeom prst="rect">
            <a:avLst/>
          </a:prstGeom>
          <a:ln>
            <a:solidFill>
              <a:schemeClr val="tx1"/>
            </a:solidFill>
          </a:ln>
        </p:spPr>
      </p:pic>
      <p:pic>
        <p:nvPicPr>
          <p:cNvPr id="55" name="Content Placeholder 4" descr="A screenshot of a cell phone&#10;&#10;Description generated with very high confidence">
            <a:extLst>
              <a:ext uri="{FF2B5EF4-FFF2-40B4-BE49-F238E27FC236}">
                <a16:creationId xmlns:a16="http://schemas.microsoft.com/office/drawing/2014/main" id="{082962F9-BCD8-458E-A3F7-01A884DCC6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03663" y="11582166"/>
            <a:ext cx="10505971" cy="7975413"/>
          </a:xfrm>
          <a:prstGeom prst="rect">
            <a:avLst/>
          </a:prstGeom>
          <a:ln>
            <a:solidFill>
              <a:schemeClr val="tx1"/>
            </a:solidFill>
          </a:ln>
        </p:spPr>
      </p:pic>
      <p:pic>
        <p:nvPicPr>
          <p:cNvPr id="56" name="Content Placeholder 4" descr="A screenshot of a cell phone&#10;&#10;Description generated with very high confidence">
            <a:extLst>
              <a:ext uri="{FF2B5EF4-FFF2-40B4-BE49-F238E27FC236}">
                <a16:creationId xmlns:a16="http://schemas.microsoft.com/office/drawing/2014/main" id="{9BCF0688-9204-4E5F-AFBA-DBB4398CB2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58834" y="5576930"/>
            <a:ext cx="10226956" cy="5632979"/>
          </a:xfrm>
          <a:prstGeom prst="rect">
            <a:avLst/>
          </a:prstGeom>
          <a:ln>
            <a:solidFill>
              <a:schemeClr val="tx1"/>
            </a:solidFill>
          </a:ln>
        </p:spPr>
      </p:pic>
      <p:sp>
        <p:nvSpPr>
          <p:cNvPr id="57" name="Content Placeholder 13">
            <a:extLst>
              <a:ext uri="{FF2B5EF4-FFF2-40B4-BE49-F238E27FC236}">
                <a16:creationId xmlns:a16="http://schemas.microsoft.com/office/drawing/2014/main" id="{715432A6-AF94-409A-A4F0-55BFCB6E4B03}"/>
              </a:ext>
            </a:extLst>
          </p:cNvPr>
          <p:cNvSpPr txBox="1">
            <a:spLocks/>
          </p:cNvSpPr>
          <p:nvPr/>
        </p:nvSpPr>
        <p:spPr>
          <a:xfrm>
            <a:off x="123448" y="17855197"/>
            <a:ext cx="13424693" cy="7535820"/>
          </a:xfrm>
          <a:prstGeom prst="rect">
            <a:avLst/>
          </a:prstGeom>
        </p:spPr>
        <p:txBody>
          <a:bodyPr vert="horz" lIns="365760" tIns="182880" rIns="91440" bIns="45720" rtlCol="0">
            <a:normAutofit/>
          </a:bodyPr>
          <a:lstStyle>
            <a:lvl1pPr marL="457200" indent="-457200" algn="l" defTabSz="4389120" rtl="0" eaLnBrk="1" latinLnBrk="0" hangingPunct="1">
              <a:lnSpc>
                <a:spcPct val="100000"/>
              </a:lnSpc>
              <a:spcBef>
                <a:spcPts val="1200"/>
              </a:spcBef>
              <a:buClr>
                <a:schemeClr val="accent2"/>
              </a:buClr>
              <a:buFont typeface="Arial" panose="020B0604020202020204" pitchFamily="34" charset="0"/>
              <a:buChar char="•"/>
              <a:defRPr sz="2800" kern="1200" baseline="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9pPr>
          </a:lstStyle>
          <a:p>
            <a:r>
              <a:rPr lang="en-US" sz="3600" dirty="0"/>
              <a:t>Easy navigation through ballot</a:t>
            </a:r>
          </a:p>
          <a:p>
            <a:r>
              <a:rPr lang="en-US" sz="3600" dirty="0"/>
              <a:t>Enter information with ease.</a:t>
            </a:r>
          </a:p>
          <a:p>
            <a:r>
              <a:rPr lang="en-US" sz="3600" dirty="0"/>
              <a:t>Can save work at anytime</a:t>
            </a:r>
          </a:p>
          <a:p>
            <a:r>
              <a:rPr lang="en-US" sz="3600" dirty="0"/>
              <a:t>Have help whenever needed.</a:t>
            </a:r>
          </a:p>
        </p:txBody>
      </p:sp>
      <p:pic>
        <p:nvPicPr>
          <p:cNvPr id="58" name="Picture 2" descr="MVSU">
            <a:extLst>
              <a:ext uri="{FF2B5EF4-FFF2-40B4-BE49-F238E27FC236}">
                <a16:creationId xmlns:a16="http://schemas.microsoft.com/office/drawing/2014/main" id="{758013C6-C90F-49D9-AB0B-795D83FEB3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32814" y="617662"/>
            <a:ext cx="8352976" cy="2584553"/>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8" descr="A screenshot of a cell phone&#10;&#10;Description generated with high confidence">
            <a:extLst>
              <a:ext uri="{FF2B5EF4-FFF2-40B4-BE49-F238E27FC236}">
                <a16:creationId xmlns:a16="http://schemas.microsoft.com/office/drawing/2014/main" id="{C1AED104-C447-40A4-A8D3-1E7688F2DE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48949" y="21045382"/>
            <a:ext cx="9401782" cy="5903717"/>
          </a:xfrm>
          <a:prstGeom prst="rect">
            <a:avLst/>
          </a:prstGeom>
          <a:ln>
            <a:solidFill>
              <a:schemeClr val="tx1"/>
            </a:solidFill>
          </a:ln>
        </p:spPr>
      </p:pic>
      <p:sp>
        <p:nvSpPr>
          <p:cNvPr id="60" name="Text Placeholder 22">
            <a:extLst>
              <a:ext uri="{FF2B5EF4-FFF2-40B4-BE49-F238E27FC236}">
                <a16:creationId xmlns:a16="http://schemas.microsoft.com/office/drawing/2014/main" id="{60481BFF-D273-4513-82BC-B23C0163541B}"/>
              </a:ext>
            </a:extLst>
          </p:cNvPr>
          <p:cNvSpPr txBox="1">
            <a:spLocks/>
          </p:cNvSpPr>
          <p:nvPr/>
        </p:nvSpPr>
        <p:spPr bwMode="auto">
          <a:xfrm>
            <a:off x="12927262" y="1651516"/>
            <a:ext cx="6662057" cy="2477987"/>
          </a:xfrm>
          <a:prstGeom prst="rect">
            <a:avLst/>
          </a:prstGeom>
        </p:spPr>
        <p:txBody>
          <a:bodyPr vert="horz" lIns="91440" tIns="45720" rIns="91440" bIns="45720" rtlCol="0">
            <a:noAutofit/>
          </a:bodyPr>
          <a:lstStyle>
            <a:lvl1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1pPr>
            <a:lvl2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2pPr>
            <a:lvl3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3pPr>
            <a:lvl4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4pPr>
            <a:lvl5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5pPr>
            <a:lvl6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6pPr>
            <a:lvl7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7pPr>
            <a:lvl8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8pPr>
            <a:lvl9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9pPr>
          </a:lstStyle>
          <a:p>
            <a:r>
              <a:rPr lang="en-US" sz="3600" dirty="0"/>
              <a:t>Dr. Juan E. Gilbert</a:t>
            </a:r>
          </a:p>
          <a:p>
            <a:r>
              <a:rPr lang="en-US" sz="3600" dirty="0"/>
              <a:t>University of Florida</a:t>
            </a:r>
          </a:p>
          <a:p>
            <a:endParaRPr lang="en-US" sz="3600" dirty="0"/>
          </a:p>
          <a:p>
            <a:endParaRPr lang="en-US" dirty="0"/>
          </a:p>
          <a:p>
            <a:endParaRPr lang="en-US" dirty="0"/>
          </a:p>
        </p:txBody>
      </p:sp>
      <p:sp>
        <p:nvSpPr>
          <p:cNvPr id="61" name="Text Placeholder 22">
            <a:extLst>
              <a:ext uri="{FF2B5EF4-FFF2-40B4-BE49-F238E27FC236}">
                <a16:creationId xmlns:a16="http://schemas.microsoft.com/office/drawing/2014/main" id="{E369CB2D-E394-47B1-81FF-BD61B8BAA72C}"/>
              </a:ext>
            </a:extLst>
          </p:cNvPr>
          <p:cNvSpPr txBox="1">
            <a:spLocks/>
          </p:cNvSpPr>
          <p:nvPr/>
        </p:nvSpPr>
        <p:spPr bwMode="auto">
          <a:xfrm>
            <a:off x="7505443" y="1651517"/>
            <a:ext cx="6662057" cy="2584421"/>
          </a:xfrm>
          <a:prstGeom prst="rect">
            <a:avLst/>
          </a:prstGeom>
        </p:spPr>
        <p:txBody>
          <a:bodyPr vert="horz" lIns="91440" tIns="45720" rIns="91440" bIns="45720" rtlCol="0">
            <a:noAutofit/>
          </a:bodyPr>
          <a:lstStyle>
            <a:lvl1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1pPr>
            <a:lvl2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2pPr>
            <a:lvl3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3pPr>
            <a:lvl4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4pPr>
            <a:lvl5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5pPr>
            <a:lvl6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6pPr>
            <a:lvl7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7pPr>
            <a:lvl8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8pPr>
            <a:lvl9pPr marL="0" indent="0" algn="l" defTabSz="4389120" rtl="0" eaLnBrk="1" latinLnBrk="0" hangingPunct="1">
              <a:lnSpc>
                <a:spcPct val="100000"/>
              </a:lnSpc>
              <a:spcBef>
                <a:spcPts val="0"/>
              </a:spcBef>
              <a:buClr>
                <a:schemeClr val="accent2"/>
              </a:buClr>
              <a:buFont typeface="Arial" panose="020B0604020202020204" pitchFamily="34" charset="0"/>
              <a:buNone/>
              <a:defRPr sz="2400" kern="1200">
                <a:solidFill>
                  <a:schemeClr val="bg1"/>
                </a:solidFill>
                <a:latin typeface="+mn-lt"/>
                <a:ea typeface="+mn-ea"/>
                <a:cs typeface="+mn-cs"/>
              </a:defRPr>
            </a:lvl9pPr>
          </a:lstStyle>
          <a:p>
            <a:r>
              <a:rPr lang="en-US" sz="3600" dirty="0"/>
              <a:t>Simone </a:t>
            </a:r>
            <a:r>
              <a:rPr lang="en-US" sz="3600" dirty="0" err="1"/>
              <a:t>Smarr</a:t>
            </a:r>
            <a:endParaRPr lang="en-US" sz="3600" dirty="0"/>
          </a:p>
          <a:p>
            <a:r>
              <a:rPr lang="en-US" sz="3600" dirty="0"/>
              <a:t>University of Florida</a:t>
            </a:r>
          </a:p>
          <a:p>
            <a:endParaRPr lang="en-US" dirty="0"/>
          </a:p>
          <a:p>
            <a:endParaRPr lang="en-US" dirty="0"/>
          </a:p>
        </p:txBody>
      </p:sp>
      <p:pic>
        <p:nvPicPr>
          <p:cNvPr id="62" name="Picture 61" descr="A screenshot of a cell phone&#10;&#10;Description generated with very high confidence">
            <a:extLst>
              <a:ext uri="{FF2B5EF4-FFF2-40B4-BE49-F238E27FC236}">
                <a16:creationId xmlns:a16="http://schemas.microsoft.com/office/drawing/2014/main" id="{CAA476E8-F309-4BDC-AD86-C0C70B0ACE8F}"/>
              </a:ext>
            </a:extLst>
          </p:cNvPr>
          <p:cNvPicPr>
            <a:picLocks noChangeAspect="1"/>
          </p:cNvPicPr>
          <p:nvPr/>
        </p:nvPicPr>
        <p:blipFill rotWithShape="1">
          <a:blip r:embed="rId7">
            <a:extLst>
              <a:ext uri="{28A0092B-C50C-407E-A947-70E740481C1C}">
                <a14:useLocalDpi xmlns:a14="http://schemas.microsoft.com/office/drawing/2010/main" val="0"/>
              </a:ext>
            </a:extLst>
          </a:blip>
          <a:srcRect t="1887" r="47671" b="25957"/>
          <a:stretch/>
        </p:blipFill>
        <p:spPr>
          <a:xfrm>
            <a:off x="27219742" y="11981954"/>
            <a:ext cx="4294568" cy="3708686"/>
          </a:xfrm>
          <a:prstGeom prst="rect">
            <a:avLst/>
          </a:prstGeom>
          <a:ln>
            <a:noFill/>
          </a:ln>
        </p:spPr>
      </p:pic>
      <p:pic>
        <p:nvPicPr>
          <p:cNvPr id="63" name="Picture 62" descr="A screenshot of a cell phone&#10;&#10;Description generated with very high confidence">
            <a:extLst>
              <a:ext uri="{FF2B5EF4-FFF2-40B4-BE49-F238E27FC236}">
                <a16:creationId xmlns:a16="http://schemas.microsoft.com/office/drawing/2014/main" id="{2AE02691-ECA5-42FB-83CD-E2F35BD65FC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485790" y="5576930"/>
            <a:ext cx="8834190" cy="5632979"/>
          </a:xfrm>
          <a:prstGeom prst="rect">
            <a:avLst/>
          </a:prstGeom>
          <a:ln>
            <a:solidFill>
              <a:schemeClr val="tx1"/>
            </a:solidFill>
          </a:ln>
        </p:spPr>
      </p:pic>
      <p:pic>
        <p:nvPicPr>
          <p:cNvPr id="66" name="Picture 65" descr="A screenshot of a cell phone&#10;&#10;Description generated with very high confidence">
            <a:extLst>
              <a:ext uri="{FF2B5EF4-FFF2-40B4-BE49-F238E27FC236}">
                <a16:creationId xmlns:a16="http://schemas.microsoft.com/office/drawing/2014/main" id="{D044062A-F2C4-42FA-905A-C674DC3944F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84037" y="21045380"/>
            <a:ext cx="10337578" cy="6217175"/>
          </a:xfrm>
          <a:prstGeom prst="rect">
            <a:avLst/>
          </a:prstGeom>
          <a:ln>
            <a:solidFill>
              <a:schemeClr val="tx1"/>
            </a:solidFill>
          </a:ln>
        </p:spPr>
      </p:pic>
      <p:pic>
        <p:nvPicPr>
          <p:cNvPr id="65" name="Picture 64" descr="A screenshot of a cell phone&#10;&#10;Description generated with very high confidence">
            <a:extLst>
              <a:ext uri="{FF2B5EF4-FFF2-40B4-BE49-F238E27FC236}">
                <a16:creationId xmlns:a16="http://schemas.microsoft.com/office/drawing/2014/main" id="{A9B7B96E-7F76-4728-9FEA-22A7CCCCFD88}"/>
              </a:ext>
            </a:extLst>
          </p:cNvPr>
          <p:cNvPicPr>
            <a:picLocks noChangeAspect="1"/>
          </p:cNvPicPr>
          <p:nvPr/>
        </p:nvPicPr>
        <p:blipFill rotWithShape="1">
          <a:blip r:embed="rId10">
            <a:extLst>
              <a:ext uri="{28A0092B-C50C-407E-A947-70E740481C1C}">
                <a14:useLocalDpi xmlns:a14="http://schemas.microsoft.com/office/drawing/2010/main" val="0"/>
              </a:ext>
            </a:extLst>
          </a:blip>
          <a:srcRect l="1260" r="40913" b="3763"/>
          <a:stretch/>
        </p:blipFill>
        <p:spPr>
          <a:xfrm>
            <a:off x="27163871" y="16516370"/>
            <a:ext cx="4411811" cy="3997614"/>
          </a:xfrm>
          <a:prstGeom prst="rect">
            <a:avLst/>
          </a:prstGeom>
          <a:ln>
            <a:noFill/>
          </a:ln>
        </p:spPr>
      </p:pic>
      <p:pic>
        <p:nvPicPr>
          <p:cNvPr id="67" name="Picture 66">
            <a:extLst>
              <a:ext uri="{FF2B5EF4-FFF2-40B4-BE49-F238E27FC236}">
                <a16:creationId xmlns:a16="http://schemas.microsoft.com/office/drawing/2014/main" id="{E2DA8A7B-89A8-4FF7-B715-E574A5616551}"/>
              </a:ext>
            </a:extLst>
          </p:cNvPr>
          <p:cNvPicPr>
            <a:picLocks noChangeAspect="1"/>
          </p:cNvPicPr>
          <p:nvPr/>
        </p:nvPicPr>
        <p:blipFill rotWithShape="1">
          <a:blip r:embed="rId11">
            <a:extLst>
              <a:ext uri="{28A0092B-C50C-407E-A947-70E740481C1C}">
                <a14:useLocalDpi xmlns:a14="http://schemas.microsoft.com/office/drawing/2010/main" val="0"/>
              </a:ext>
            </a:extLst>
          </a:blip>
          <a:srcRect t="1818"/>
          <a:stretch/>
        </p:blipFill>
        <p:spPr>
          <a:xfrm>
            <a:off x="13854993" y="26120654"/>
            <a:ext cx="10000623" cy="5868169"/>
          </a:xfrm>
          <a:prstGeom prst="rect">
            <a:avLst/>
          </a:prstGeom>
          <a:ln>
            <a:solidFill>
              <a:schemeClr val="tx1"/>
            </a:solidFill>
          </a:ln>
        </p:spPr>
      </p:pic>
      <p:pic>
        <p:nvPicPr>
          <p:cNvPr id="69" name="Picture 68" descr="A screenshot of a cell phone&#10;&#10;Description generated with very high confidence">
            <a:extLst>
              <a:ext uri="{FF2B5EF4-FFF2-40B4-BE49-F238E27FC236}">
                <a16:creationId xmlns:a16="http://schemas.microsoft.com/office/drawing/2014/main" id="{53FC6EFC-B9E8-40B0-8E34-C0721BE2F519}"/>
              </a:ext>
            </a:extLst>
          </p:cNvPr>
          <p:cNvPicPr>
            <a:picLocks noChangeAspect="1"/>
          </p:cNvPicPr>
          <p:nvPr/>
        </p:nvPicPr>
        <p:blipFill rotWithShape="1">
          <a:blip r:embed="rId12">
            <a:extLst>
              <a:ext uri="{28A0092B-C50C-407E-A947-70E740481C1C}">
                <a14:useLocalDpi xmlns:a14="http://schemas.microsoft.com/office/drawing/2010/main" val="0"/>
              </a:ext>
            </a:extLst>
          </a:blip>
          <a:srcRect l="1483" t="2469" r="2614" b="26394"/>
          <a:stretch/>
        </p:blipFill>
        <p:spPr>
          <a:xfrm>
            <a:off x="35100475" y="11794879"/>
            <a:ext cx="7604819" cy="3920470"/>
          </a:xfrm>
          <a:prstGeom prst="rect">
            <a:avLst/>
          </a:prstGeom>
          <a:ln>
            <a:noFill/>
          </a:ln>
        </p:spPr>
      </p:pic>
      <p:pic>
        <p:nvPicPr>
          <p:cNvPr id="70" name="Picture 69" descr="A screenshot of a cell phone&#10;&#10;Description generated with very high confidence">
            <a:extLst>
              <a:ext uri="{FF2B5EF4-FFF2-40B4-BE49-F238E27FC236}">
                <a16:creationId xmlns:a16="http://schemas.microsoft.com/office/drawing/2014/main" id="{03EBF1AE-AD08-4923-AFEE-1AB16C4102C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3121615" y="21055617"/>
            <a:ext cx="10227688" cy="5866745"/>
          </a:xfrm>
          <a:prstGeom prst="rect">
            <a:avLst/>
          </a:prstGeom>
          <a:ln>
            <a:solidFill>
              <a:schemeClr val="tx1"/>
            </a:solidFill>
          </a:ln>
        </p:spPr>
      </p:pic>
      <p:pic>
        <p:nvPicPr>
          <p:cNvPr id="71" name="Picture 70" descr="A screenshot of a cell phone&#10;&#10;Description generated with very high confidence">
            <a:extLst>
              <a:ext uri="{FF2B5EF4-FFF2-40B4-BE49-F238E27FC236}">
                <a16:creationId xmlns:a16="http://schemas.microsoft.com/office/drawing/2014/main" id="{6FCF4662-934D-4A69-B334-3AA12460E59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2784037" y="26121428"/>
            <a:ext cx="10465915" cy="5867396"/>
          </a:xfrm>
          <a:prstGeom prst="rect">
            <a:avLst/>
          </a:prstGeom>
          <a:ln>
            <a:solidFill>
              <a:schemeClr val="tx1"/>
            </a:solidFill>
          </a:ln>
        </p:spPr>
      </p:pic>
      <p:pic>
        <p:nvPicPr>
          <p:cNvPr id="72" name="Picture 71" descr="A screenshot of a cell phone&#10;&#10;Description generated with very high confidence">
            <a:extLst>
              <a:ext uri="{FF2B5EF4-FFF2-40B4-BE49-F238E27FC236}">
                <a16:creationId xmlns:a16="http://schemas.microsoft.com/office/drawing/2014/main" id="{131FCC1D-B556-4933-86AB-F63FB39F881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3121615" y="26121428"/>
            <a:ext cx="10222427" cy="5858509"/>
          </a:xfrm>
          <a:prstGeom prst="rect">
            <a:avLst/>
          </a:prstGeom>
          <a:ln>
            <a:solidFill>
              <a:schemeClr val="tx1"/>
            </a:solidFill>
          </a:ln>
        </p:spPr>
      </p:pic>
      <p:pic>
        <p:nvPicPr>
          <p:cNvPr id="73" name="Picture 72" descr="A screenshot of a cell phone&#10;&#10;Description generated with very high confidence">
            <a:extLst>
              <a:ext uri="{FF2B5EF4-FFF2-40B4-BE49-F238E27FC236}">
                <a16:creationId xmlns:a16="http://schemas.microsoft.com/office/drawing/2014/main" id="{24BF7391-1615-4E61-B781-BA7670CA10E0}"/>
              </a:ext>
            </a:extLst>
          </p:cNvPr>
          <p:cNvPicPr>
            <a:picLocks noChangeAspect="1"/>
          </p:cNvPicPr>
          <p:nvPr/>
        </p:nvPicPr>
        <p:blipFill rotWithShape="1">
          <a:blip r:embed="rId16">
            <a:extLst>
              <a:ext uri="{28A0092B-C50C-407E-A947-70E740481C1C}">
                <a14:useLocalDpi xmlns:a14="http://schemas.microsoft.com/office/drawing/2010/main" val="0"/>
              </a:ext>
            </a:extLst>
          </a:blip>
          <a:srcRect t="3346" r="2980"/>
          <a:stretch/>
        </p:blipFill>
        <p:spPr>
          <a:xfrm>
            <a:off x="35346126" y="15599785"/>
            <a:ext cx="6568188" cy="3645656"/>
          </a:xfrm>
          <a:prstGeom prst="rect">
            <a:avLst/>
          </a:prstGeom>
          <a:ln w="12700">
            <a:solidFill>
              <a:schemeClr val="tx1"/>
            </a:solidFill>
          </a:ln>
        </p:spPr>
      </p:pic>
      <p:sp>
        <p:nvSpPr>
          <p:cNvPr id="75" name="Arrow: Left 39">
            <a:extLst>
              <a:ext uri="{FF2B5EF4-FFF2-40B4-BE49-F238E27FC236}">
                <a16:creationId xmlns:a16="http://schemas.microsoft.com/office/drawing/2014/main" id="{60BED7F5-CB10-4556-BBC5-50232F0CA628}"/>
              </a:ext>
            </a:extLst>
          </p:cNvPr>
          <p:cNvSpPr/>
          <p:nvPr/>
        </p:nvSpPr>
        <p:spPr>
          <a:xfrm rot="16200000">
            <a:off x="28595855" y="26005056"/>
            <a:ext cx="2822363" cy="1047524"/>
          </a:xfrm>
          <a:prstGeom prst="lef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Pop up</a:t>
            </a:r>
          </a:p>
        </p:txBody>
      </p:sp>
      <p:pic>
        <p:nvPicPr>
          <p:cNvPr id="77" name="Shape 102"/>
          <p:cNvPicPr preferRelativeResize="0"/>
          <p:nvPr/>
        </p:nvPicPr>
        <p:blipFill>
          <a:blip r:embed="rId17">
            <a:alphaModFix/>
          </a:blip>
          <a:stretch>
            <a:fillRect/>
          </a:stretch>
        </p:blipFill>
        <p:spPr>
          <a:xfrm>
            <a:off x="35765019" y="435068"/>
            <a:ext cx="1702653" cy="3312400"/>
          </a:xfrm>
          <a:prstGeom prst="rect">
            <a:avLst/>
          </a:prstGeom>
          <a:noFill/>
          <a:ln>
            <a:noFill/>
          </a:ln>
        </p:spPr>
      </p:pic>
      <p:pic>
        <p:nvPicPr>
          <p:cNvPr id="78" name="Shape 117"/>
          <p:cNvPicPr preferRelativeResize="0"/>
          <p:nvPr/>
        </p:nvPicPr>
        <p:blipFill>
          <a:blip r:embed="rId18">
            <a:alphaModFix/>
          </a:blip>
          <a:stretch>
            <a:fillRect/>
          </a:stretch>
        </p:blipFill>
        <p:spPr>
          <a:xfrm>
            <a:off x="39013384" y="309712"/>
            <a:ext cx="3077225" cy="3077225"/>
          </a:xfrm>
          <a:prstGeom prst="rect">
            <a:avLst/>
          </a:prstGeom>
          <a:noFill/>
          <a:ln>
            <a:noFill/>
          </a:ln>
        </p:spPr>
      </p:pic>
      <p:pic>
        <p:nvPicPr>
          <p:cNvPr id="79" name="Picture 78">
            <a:extLst>
              <a:ext uri="{FF2B5EF4-FFF2-40B4-BE49-F238E27FC236}">
                <a16:creationId xmlns:a16="http://schemas.microsoft.com/office/drawing/2014/main" id="{4ADD2B8F-7AC2-472B-9BCC-21A3C75F2F8F}"/>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0001430" y="1101371"/>
            <a:ext cx="5066263" cy="1799099"/>
          </a:xfrm>
          <a:prstGeom prst="rect">
            <a:avLst/>
          </a:prstGeom>
        </p:spPr>
      </p:pic>
      <p:sp>
        <p:nvSpPr>
          <p:cNvPr id="80" name="Rectangle 79"/>
          <p:cNvSpPr/>
          <p:nvPr/>
        </p:nvSpPr>
        <p:spPr>
          <a:xfrm>
            <a:off x="24296560" y="15263791"/>
            <a:ext cx="10125943" cy="4293788"/>
          </a:xfrm>
          <a:prstGeom prst="rect">
            <a:avLst/>
          </a:prstGeom>
          <a:noFill/>
          <a:ln w="127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6000" dirty="0" err="1"/>
          </a:p>
        </p:txBody>
      </p:sp>
      <p:sp>
        <p:nvSpPr>
          <p:cNvPr id="81" name="Rectangle 80"/>
          <p:cNvSpPr/>
          <p:nvPr/>
        </p:nvSpPr>
        <p:spPr>
          <a:xfrm>
            <a:off x="24291492" y="11548735"/>
            <a:ext cx="10131012" cy="3713825"/>
          </a:xfrm>
          <a:prstGeom prst="rect">
            <a:avLst/>
          </a:prstGeom>
          <a:noFill/>
          <a:ln w="127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6000" dirty="0" err="1"/>
          </a:p>
        </p:txBody>
      </p:sp>
      <p:sp>
        <p:nvSpPr>
          <p:cNvPr id="82" name="Rectangle 81"/>
          <p:cNvSpPr/>
          <p:nvPr/>
        </p:nvSpPr>
        <p:spPr>
          <a:xfrm>
            <a:off x="34429428" y="11547504"/>
            <a:ext cx="8890551" cy="3713825"/>
          </a:xfrm>
          <a:prstGeom prst="rect">
            <a:avLst/>
          </a:prstGeom>
          <a:noFill/>
          <a:ln w="12700">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6000" dirty="0" err="1"/>
          </a:p>
        </p:txBody>
      </p:sp>
      <p:sp>
        <p:nvSpPr>
          <p:cNvPr id="74" name="Arrow: Left 5">
            <a:extLst>
              <a:ext uri="{FF2B5EF4-FFF2-40B4-BE49-F238E27FC236}">
                <a16:creationId xmlns:a16="http://schemas.microsoft.com/office/drawing/2014/main" id="{A006A6EE-986D-4F4F-89DF-7587ECECBB23}"/>
              </a:ext>
            </a:extLst>
          </p:cNvPr>
          <p:cNvSpPr/>
          <p:nvPr/>
        </p:nvSpPr>
        <p:spPr>
          <a:xfrm rot="18388278">
            <a:off x="41594951" y="15194139"/>
            <a:ext cx="2234429" cy="794499"/>
          </a:xfrm>
          <a:prstGeom prst="lef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Pop up</a:t>
            </a:r>
          </a:p>
        </p:txBody>
      </p:sp>
      <p:sp>
        <p:nvSpPr>
          <p:cNvPr id="64" name="Text Placeholder 6">
            <a:extLst>
              <a:ext uri="{FF2B5EF4-FFF2-40B4-BE49-F238E27FC236}">
                <a16:creationId xmlns:a16="http://schemas.microsoft.com/office/drawing/2014/main" id="{46AFFC1D-F009-48CF-B908-3C2DB74A6F8F}"/>
              </a:ext>
            </a:extLst>
          </p:cNvPr>
          <p:cNvSpPr txBox="1">
            <a:spLocks/>
          </p:cNvSpPr>
          <p:nvPr/>
        </p:nvSpPr>
        <p:spPr>
          <a:xfrm>
            <a:off x="13836450" y="19812354"/>
            <a:ext cx="12801600" cy="1219200"/>
          </a:xfrm>
          <a:prstGeom prst="round1Rect">
            <a:avLst/>
          </a:prstGeom>
          <a:solidFill>
            <a:schemeClr val="accent3"/>
          </a:solidFill>
        </p:spPr>
        <p:txBody>
          <a:bodyPr vert="horz" lIns="365760" tIns="45720" rIns="91440" bIns="45720" rtlCol="0" anchor="ctr">
            <a:noAutofit/>
          </a:bodyPr>
          <a:lstStyle>
            <a:lvl1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1pPr>
            <a:lvl2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2pPr>
            <a:lvl3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3pPr>
            <a:lvl4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4pPr>
            <a:lvl5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5pPr>
            <a:lvl6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6pPr>
            <a:lvl7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7pPr>
            <a:lvl8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8pPr>
            <a:lvl9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9pPr>
          </a:lstStyle>
          <a:p>
            <a:r>
              <a:rPr lang="en-US" dirty="0"/>
              <a:t>Combined Idea</a:t>
            </a:r>
          </a:p>
        </p:txBody>
      </p:sp>
    </p:spTree>
    <p:extLst>
      <p:ext uri="{BB962C8B-B14F-4D97-AF65-F5344CB8AC3E}">
        <p14:creationId xmlns:p14="http://schemas.microsoft.com/office/powerpoint/2010/main" val="1985377316"/>
      </p:ext>
    </p:extLst>
  </p:cSld>
  <p:clrMapOvr>
    <a:masterClrMapping/>
  </p:clrMapOvr>
</p:sld>
</file>

<file path=ppt/theme/theme1.xml><?xml version="1.0" encoding="utf-8"?>
<a:theme xmlns:a="http://schemas.openxmlformats.org/drawingml/2006/main" name="Medical Poster">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sz="6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6000" dirty="0" err="1" smtClean="0"/>
        </a:defPPr>
      </a:lstStyle>
    </a:txDef>
  </a:objectDefaults>
  <a:extraClrSchemeLst/>
  <a:extLst>
    <a:ext uri="{05A4C25C-085E-4340-85A3-A5531E510DB2}">
      <thm15:themeFamily xmlns:thm15="http://schemas.microsoft.com/office/thememl/2012/main" name="Presentation1" id="{55A68E73-61CB-4542-8C48-DCBB2482A3D5}" vid="{6A3CA63D-1E3C-4681-8668-89277FEB3FEB}"/>
    </a:ext>
  </a:extLst>
</a:theme>
</file>

<file path=ppt/theme/theme2.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1110015-E380-4C53-980C-698226C61C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Poster (blue and brown design)</Template>
  <TotalTime>0</TotalTime>
  <Words>287</Words>
  <Application>Microsoft Office PowerPoint</Application>
  <PresentationFormat>Custom</PresentationFormat>
  <Paragraphs>38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Cambria</vt:lpstr>
      <vt:lpstr>Medical Poster</vt:lpstr>
      <vt:lpstr>[PBC] Project Ballot Creator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2017-07-25T15:20:31Z</dcterms:created>
  <dcterms:modified xsi:type="dcterms:W3CDTF">2017-08-02T22:11:09Z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TC040015519991</vt:lpwstr>
  </property>
</Properties>
</file>